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465" r:id="rId5"/>
    <p:sldId id="346" r:id="rId6"/>
    <p:sldId id="457" r:id="rId7"/>
    <p:sldId id="455" r:id="rId8"/>
    <p:sldId id="458" r:id="rId9"/>
    <p:sldId id="459" r:id="rId10"/>
    <p:sldId id="466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91493"/>
  </p:normalViewPr>
  <p:slideViewPr>
    <p:cSldViewPr snapToGrid="0">
      <p:cViewPr varScale="1">
        <p:scale>
          <a:sx n="77" d="100"/>
          <a:sy n="77" d="100"/>
        </p:scale>
        <p:origin x="1560" y="192"/>
      </p:cViewPr>
      <p:guideLst>
        <p:guide orient="horz" pos="346"/>
        <p:guide pos="3840"/>
        <p:guide orient="horz" pos="73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7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D3A61-8341-4BF9-A9AC-1B6CE7C62331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1A0F7-3551-421C-9893-E4EC35F51C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292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C83DD-E612-4959-985D-C75FEC057D08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27065-E11A-46B1-865A-21BF741D0F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949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8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509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802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166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ssida (1 del)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29DD07-0968-44E6-BA24-FDF4118279E2}" type="datetimeFigureOut">
              <a:rPr lang="sv-SE" smtClean="0"/>
              <a:pPr/>
              <a:t>2019-02-14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innehåll 9"/>
          <p:cNvSpPr>
            <a:spLocks noGrp="1"/>
          </p:cNvSpPr>
          <p:nvPr>
            <p:ph sz="quarter" idx="14"/>
          </p:nvPr>
        </p:nvSpPr>
        <p:spPr>
          <a:xfrm>
            <a:off x="714375" y="1714500"/>
            <a:ext cx="5048517" cy="43068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585EA00-56DF-4D4F-8627-12B21F9700DD}"/>
              </a:ext>
            </a:extLst>
          </p:cNvPr>
          <p:cNvSpPr/>
          <p:nvPr userDrawn="1"/>
        </p:nvSpPr>
        <p:spPr>
          <a:xfrm>
            <a:off x="325068" y="345099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FEA7549-A3F3-A24B-8482-4B1363C38153}"/>
              </a:ext>
            </a:extLst>
          </p:cNvPr>
          <p:cNvSpPr/>
          <p:nvPr userDrawn="1"/>
        </p:nvSpPr>
        <p:spPr>
          <a:xfrm>
            <a:off x="159387" y="6037334"/>
            <a:ext cx="1659685" cy="660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1E49EFE6-52E3-9747-828F-3D4741A5A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13" name="Platshållare för innehåll 9">
            <a:extLst>
              <a:ext uri="{FF2B5EF4-FFF2-40B4-BE49-F238E27FC236}">
                <a16:creationId xmlns:a16="http://schemas.microsoft.com/office/drawing/2014/main" id="{1150F2F8-7E6E-B745-9A95-25C09FDC00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3224" y="1730446"/>
            <a:ext cx="5043378" cy="43068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0E05127-50F1-8F45-87E6-48B232EB6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</a:t>
            </a:r>
          </a:p>
        </p:txBody>
      </p:sp>
    </p:spTree>
    <p:extLst>
      <p:ext uri="{BB962C8B-B14F-4D97-AF65-F5344CB8AC3E}">
        <p14:creationId xmlns:p14="http://schemas.microsoft.com/office/powerpoint/2010/main" val="172625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04D8D74-CB9F-4A95-B57C-9E330ADF76C6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44716E3C-9BB6-4094-A3AF-4892C2845E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7" y="330215"/>
            <a:ext cx="11541865" cy="611718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49688"/>
            <a:ext cx="12192000" cy="2001444"/>
          </a:xfrm>
        </p:spPr>
        <p:txBody>
          <a:bodyPr anchor="b" anchorCtr="0">
            <a:noAutofit/>
          </a:bodyPr>
          <a:lstStyle>
            <a:lvl1pPr algn="ctr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879397"/>
            <a:ext cx="12192000" cy="1655762"/>
          </a:xfrm>
        </p:spPr>
        <p:txBody>
          <a:bodyPr>
            <a:noAutofit/>
          </a:bodyPr>
          <a:lstStyle>
            <a:lvl1pPr marL="0" indent="0" algn="ctr">
              <a:lnSpc>
                <a:spcPts val="4200"/>
              </a:lnSpc>
              <a:buNone/>
              <a:defRPr sz="40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format på underrubrik.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07A21B72-CF07-415A-A84F-B81DBB89DD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32" y="5358062"/>
            <a:ext cx="3376182" cy="1888751"/>
          </a:xfrm>
          <a:prstGeom prst="rect">
            <a:avLst/>
          </a:prstGeom>
        </p:spPr>
      </p:pic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BE6FCDB0-05C3-42DD-9FCC-EE4D1F7C895C}"/>
              </a:ext>
            </a:extLst>
          </p:cNvPr>
          <p:cNvCxnSpPr>
            <a:cxnSpLocks/>
          </p:cNvCxnSpPr>
          <p:nvPr userDrawn="1"/>
        </p:nvCxnSpPr>
        <p:spPr>
          <a:xfrm flipV="1">
            <a:off x="5267325" y="3523727"/>
            <a:ext cx="1657350" cy="2638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92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bakgrunden.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7AC5044-98DD-4CEF-B2BB-A0F21C54A84E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D66CE02E-79B9-45F9-9533-0D06BEE2F986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4391424C-CD9F-4DE7-81F4-7215A77D8DBA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A1808AAF-EFB9-4A7F-81D7-0EEC07766E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390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indr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8680A59E-5393-48AA-9EB5-2A9F623A8113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F243496-B8FA-4F74-8D4D-41363557E338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CE03F542-2C63-4487-87A9-536541456E88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3CD79DB-4258-40E7-8F76-DEA2EA7CCE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10" name="Rubrik 1">
            <a:extLst>
              <a:ext uri="{FF2B5EF4-FFF2-40B4-BE49-F238E27FC236}">
                <a16:creationId xmlns:a16="http://schemas.microsoft.com/office/drawing/2014/main" id="{801C14E9-6ADB-4DDE-A4E2-54116F96D2D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097280" y="2277687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format.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6CC041AC-34B5-4488-9694-0D5DFF89656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format på underrubrik </a:t>
            </a:r>
            <a:br>
              <a:rPr lang="sv-SE" dirty="0"/>
            </a:br>
            <a:r>
              <a:rPr lang="sv-SE" dirty="0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391045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indre blå mind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8680A59E-5393-48AA-9EB5-2A9F623A8113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F243496-B8FA-4F74-8D4D-41363557E338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CE03F542-2C63-4487-87A9-536541456E88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3CD79DB-4258-40E7-8F76-DEA2EA7CCE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12" name="Rubrik 1">
            <a:extLst>
              <a:ext uri="{FF2B5EF4-FFF2-40B4-BE49-F238E27FC236}">
                <a16:creationId xmlns:a16="http://schemas.microsoft.com/office/drawing/2014/main" id="{5B60708E-3EA4-487E-8534-617C88292B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79" y="931487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format.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A5E456E2-20AD-491F-9461-6DA88916B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8" y="2935314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20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258954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indr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2277687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format på underrubrik </a:t>
            </a:r>
            <a:br>
              <a:rPr lang="sv-SE" dirty="0"/>
            </a:br>
            <a:r>
              <a:rPr lang="sv-SE" dirty="0"/>
              <a:t>i bakgrunden.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63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454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indre grå mind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C1B84CA0-F16B-4151-A42E-092D89254FB6}"/>
              </a:ext>
            </a:extLst>
          </p:cNvPr>
          <p:cNvSpPr txBox="1">
            <a:spLocks/>
          </p:cNvSpPr>
          <p:nvPr userDrawn="1"/>
        </p:nvSpPr>
        <p:spPr>
          <a:xfrm>
            <a:off x="1097279" y="931487"/>
            <a:ext cx="9325014" cy="15758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40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Klicka här för </a:t>
            </a:r>
            <a:br>
              <a:rPr kumimoji="0" lang="sv-SE" sz="4000" b="1" i="0" u="none" strike="noStrike" kern="140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sv-SE" sz="4000" b="1" i="0" u="none" strike="noStrike" kern="140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 ändra format.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21E869A4-5CF8-46E6-BA7E-83EE4D2E4B61}"/>
              </a:ext>
            </a:extLst>
          </p:cNvPr>
          <p:cNvSpPr txBox="1">
            <a:spLocks/>
          </p:cNvSpPr>
          <p:nvPr userDrawn="1"/>
        </p:nvSpPr>
        <p:spPr>
          <a:xfrm>
            <a:off x="1097278" y="2935314"/>
            <a:ext cx="9325015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1" i="0" u="none" strike="noStrike" kern="120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4272990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88085BE-E8C6-48A8-80DD-9A6A4AA0FC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ABD829E-5BFA-49F3-AD54-E95D39102781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387571F-34C9-4239-940B-130695967757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E42FCFB-D2BC-4835-BB67-0B1B2827D3FD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30DDA5E-45F1-4577-AFF1-280154A28C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format.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2232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it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504001"/>
            <a:ext cx="1620000" cy="706616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9C0786E8-F8E8-4CEE-B1E3-7C22C2B27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A91BAFA-4B59-4E28-B3F9-3B121F1053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302439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nehållssida (1 del)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29DD07-0968-44E6-BA24-FDF4118279E2}" type="datetimeFigureOut">
              <a:rPr lang="sv-SE" smtClean="0"/>
              <a:pPr/>
              <a:t>2019-02-14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innehåll 9"/>
          <p:cNvSpPr>
            <a:spLocks noGrp="1"/>
          </p:cNvSpPr>
          <p:nvPr>
            <p:ph sz="quarter" idx="14"/>
          </p:nvPr>
        </p:nvSpPr>
        <p:spPr>
          <a:xfrm>
            <a:off x="714375" y="1714500"/>
            <a:ext cx="10639425" cy="43068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585EA00-56DF-4D4F-8627-12B21F9700DD}"/>
              </a:ext>
            </a:extLst>
          </p:cNvPr>
          <p:cNvSpPr/>
          <p:nvPr userDrawn="1"/>
        </p:nvSpPr>
        <p:spPr>
          <a:xfrm>
            <a:off x="325068" y="345099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FEA7549-A3F3-A24B-8482-4B1363C38153}"/>
              </a:ext>
            </a:extLst>
          </p:cNvPr>
          <p:cNvSpPr/>
          <p:nvPr userDrawn="1"/>
        </p:nvSpPr>
        <p:spPr>
          <a:xfrm>
            <a:off x="159387" y="6037334"/>
            <a:ext cx="1659685" cy="660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1E49EFE6-52E3-9747-828F-3D4741A5A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0E05127-50F1-8F45-87E6-48B232EB6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</a:t>
            </a:r>
          </a:p>
        </p:txBody>
      </p:sp>
    </p:spTree>
    <p:extLst>
      <p:ext uri="{BB962C8B-B14F-4D97-AF65-F5344CB8AC3E}">
        <p14:creationId xmlns:p14="http://schemas.microsoft.com/office/powerpoint/2010/main" val="1079038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418A96A-16AE-45C7-81A6-C81E709764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format.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BB3A78CF-CBA8-422E-B64E-A7FC8FE488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38669788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190501"/>
            <a:ext cx="12258675" cy="7115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53385971-85B2-4381-B4A4-A4756E7505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3B3A8C9-CBFC-4D68-87D2-FF586740C6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1382994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-1"/>
            <a:ext cx="12192000" cy="69437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5C5DE8B-B3F8-4356-A0A2-F71B1EAC39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313EAC53-DA21-4FBC-8EB6-89BAF612AD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3397877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0968E40-4798-47FF-BF3D-215BE8C28E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format.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D352A87-F0A2-4D87-BC18-261A954221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2139627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 text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5030" y="963661"/>
            <a:ext cx="10320306" cy="650898"/>
          </a:xfrm>
        </p:spPr>
        <p:txBody>
          <a:bodyPr anchor="t" anchorCtr="0">
            <a:noAutofit/>
          </a:bodyPr>
          <a:lstStyle>
            <a:lvl1pPr algn="l">
              <a:lnSpc>
                <a:spcPts val="3200"/>
              </a:lnSpc>
              <a:defRPr sz="2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5031" y="1890451"/>
            <a:ext cx="10320306" cy="4108797"/>
          </a:xfrm>
        </p:spPr>
        <p:txBody>
          <a:bodyPr lIns="7200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100" b="0" u="none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format. Sus </a:t>
            </a:r>
            <a:r>
              <a:rPr lang="sv-SE" dirty="0" err="1"/>
              <a:t>modi</a:t>
            </a:r>
            <a:r>
              <a:rPr lang="sv-SE" dirty="0"/>
              <a:t> </a:t>
            </a:r>
            <a:r>
              <a:rPr lang="sv-SE" dirty="0" err="1"/>
              <a:t>ipit</a:t>
            </a:r>
            <a:r>
              <a:rPr lang="sv-SE" dirty="0"/>
              <a:t> </a:t>
            </a:r>
            <a:r>
              <a:rPr lang="sv-SE" dirty="0" err="1"/>
              <a:t>veliatus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ipis</a:t>
            </a:r>
            <a:r>
              <a:rPr lang="sv-SE" dirty="0"/>
              <a:t> </a:t>
            </a:r>
            <a:r>
              <a:rPr lang="sv-SE" dirty="0" err="1"/>
              <a:t>dollabore</a:t>
            </a:r>
            <a:r>
              <a:rPr lang="sv-SE" dirty="0"/>
              <a:t>, </a:t>
            </a:r>
            <a:r>
              <a:rPr lang="sv-SE" dirty="0" err="1"/>
              <a:t>omnimaio</a:t>
            </a:r>
            <a:r>
              <a:rPr lang="sv-SE" dirty="0"/>
              <a:t>. Ur sunt. </a:t>
            </a:r>
            <a:r>
              <a:rPr lang="sv-SE" dirty="0" err="1"/>
              <a:t>Itae</a:t>
            </a:r>
            <a:r>
              <a:rPr lang="sv-SE" dirty="0"/>
              <a:t>. Ut et </a:t>
            </a:r>
            <a:r>
              <a:rPr lang="sv-SE" dirty="0" err="1"/>
              <a:t>quate</a:t>
            </a:r>
            <a:r>
              <a:rPr lang="sv-SE" dirty="0"/>
              <a:t> </a:t>
            </a:r>
            <a:r>
              <a:rPr lang="sv-SE" dirty="0" err="1"/>
              <a:t>nihit</a:t>
            </a:r>
            <a:r>
              <a:rPr lang="sv-SE" dirty="0"/>
              <a:t> </a:t>
            </a:r>
            <a:r>
              <a:rPr lang="sv-SE" dirty="0" err="1"/>
              <a:t>occume</a:t>
            </a:r>
            <a:r>
              <a:rPr lang="sv-SE" dirty="0"/>
              <a:t> </a:t>
            </a:r>
            <a:r>
              <a:rPr lang="sv-SE" dirty="0" err="1"/>
              <a:t>voluptatque</a:t>
            </a:r>
            <a:r>
              <a:rPr lang="sv-SE" dirty="0"/>
              <a:t> </a:t>
            </a:r>
            <a:r>
              <a:rPr lang="sv-SE" dirty="0" err="1"/>
              <a:t>con</a:t>
            </a:r>
            <a:r>
              <a:rPr lang="sv-SE" dirty="0"/>
              <a:t> </a:t>
            </a:r>
            <a:r>
              <a:rPr lang="sv-SE" dirty="0" err="1"/>
              <a:t>nis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vit, </a:t>
            </a:r>
            <a:r>
              <a:rPr lang="sv-SE" dirty="0" err="1"/>
              <a:t>officit</a:t>
            </a:r>
            <a:r>
              <a:rPr lang="sv-SE" dirty="0"/>
              <a:t> </a:t>
            </a:r>
            <a:r>
              <a:rPr lang="sv-SE" dirty="0" err="1"/>
              <a:t>ipitionseque</a:t>
            </a:r>
            <a:r>
              <a:rPr lang="sv-SE" dirty="0"/>
              <a:t> et </a:t>
            </a:r>
            <a:r>
              <a:rPr lang="sv-SE" dirty="0" err="1"/>
              <a:t>veliatque</a:t>
            </a:r>
            <a:r>
              <a:rPr lang="sv-SE" dirty="0"/>
              <a:t> </a:t>
            </a:r>
            <a:r>
              <a:rPr lang="sv-SE" dirty="0" err="1"/>
              <a:t>voloreptur</a:t>
            </a:r>
            <a:r>
              <a:rPr lang="sv-SE" dirty="0"/>
              <a:t>, </a:t>
            </a:r>
            <a:r>
              <a:rPr lang="sv-SE" dirty="0" err="1"/>
              <a:t>vere</a:t>
            </a:r>
            <a:r>
              <a:rPr lang="sv-SE" dirty="0"/>
              <a:t> </a:t>
            </a:r>
            <a:r>
              <a:rPr lang="sv-SE" dirty="0" err="1"/>
              <a:t>nobitio</a:t>
            </a:r>
            <a:r>
              <a:rPr lang="sv-SE" dirty="0"/>
              <a:t> </a:t>
            </a:r>
            <a:r>
              <a:rPr lang="sv-SE" dirty="0" err="1"/>
              <a:t>nsequia</a:t>
            </a:r>
            <a:r>
              <a:rPr lang="sv-SE" dirty="0"/>
              <a:t> di ad mo </a:t>
            </a:r>
            <a:r>
              <a:rPr lang="sv-SE" dirty="0" err="1"/>
              <a:t>eume</a:t>
            </a:r>
            <a:r>
              <a:rPr lang="sv-SE" dirty="0"/>
              <a:t> </a:t>
            </a:r>
            <a:r>
              <a:rPr lang="sv-SE" dirty="0" err="1"/>
              <a:t>officiendel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ad </a:t>
            </a:r>
            <a:r>
              <a:rPr lang="sv-SE" dirty="0" err="1"/>
              <a:t>que</a:t>
            </a:r>
            <a:r>
              <a:rPr lang="sv-SE" dirty="0"/>
              <a:t> </a:t>
            </a:r>
            <a:r>
              <a:rPr lang="sv-SE" dirty="0" err="1"/>
              <a:t>cone</a:t>
            </a:r>
            <a:r>
              <a:rPr lang="sv-SE" dirty="0"/>
              <a:t> </a:t>
            </a:r>
            <a:r>
              <a:rPr lang="sv-SE" dirty="0" err="1"/>
              <a:t>etur</a:t>
            </a:r>
            <a:r>
              <a:rPr lang="sv-SE" dirty="0"/>
              <a:t>? </a:t>
            </a:r>
            <a:r>
              <a:rPr lang="sv-SE" dirty="0" err="1"/>
              <a:t>Quid</a:t>
            </a:r>
            <a:r>
              <a:rPr lang="sv-SE" dirty="0"/>
              <a:t> </a:t>
            </a:r>
            <a:r>
              <a:rPr lang="sv-SE" dirty="0" err="1"/>
              <a:t>molores</a:t>
            </a:r>
            <a:r>
              <a:rPr lang="sv-SE" dirty="0"/>
              <a:t> </a:t>
            </a:r>
            <a:r>
              <a:rPr lang="sv-SE" dirty="0" err="1"/>
              <a:t>seque</a:t>
            </a:r>
            <a:r>
              <a:rPr lang="sv-SE" dirty="0"/>
              <a:t> </a:t>
            </a:r>
            <a:r>
              <a:rPr lang="sv-SE" dirty="0" err="1"/>
              <a:t>latur</a:t>
            </a:r>
            <a:r>
              <a:rPr lang="sv-SE" dirty="0"/>
              <a:t> as </a:t>
            </a:r>
            <a:r>
              <a:rPr lang="sv-SE" dirty="0" err="1"/>
              <a:t>eumqui</a:t>
            </a:r>
            <a:r>
              <a:rPr lang="sv-SE" dirty="0"/>
              <a:t> bero berest </a:t>
            </a:r>
            <a:r>
              <a:rPr lang="sv-SE" dirty="0" err="1"/>
              <a:t>molupti</a:t>
            </a:r>
            <a:r>
              <a:rPr lang="sv-SE" dirty="0"/>
              <a:t> </a:t>
            </a:r>
            <a:r>
              <a:rPr lang="sv-SE" dirty="0" err="1"/>
              <a:t>consectori</a:t>
            </a:r>
            <a:r>
              <a:rPr lang="sv-SE" dirty="0"/>
              <a:t> sunt </a:t>
            </a:r>
            <a:r>
              <a:rPr lang="sv-SE" dirty="0" err="1"/>
              <a:t>od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dest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ut </a:t>
            </a:r>
            <a:r>
              <a:rPr lang="sv-SE" dirty="0" err="1"/>
              <a:t>eum</a:t>
            </a:r>
            <a:r>
              <a:rPr lang="sv-SE" dirty="0"/>
              <a:t> hit </a:t>
            </a:r>
            <a:r>
              <a:rPr lang="sv-SE" dirty="0" err="1"/>
              <a:t>accuptat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utestiosa</a:t>
            </a:r>
            <a:r>
              <a:rPr lang="sv-SE" dirty="0"/>
              <a:t> </a:t>
            </a:r>
            <a:r>
              <a:rPr lang="sv-SE" dirty="0" err="1"/>
              <a:t>dollantotae</a:t>
            </a:r>
            <a:r>
              <a:rPr lang="sv-SE" dirty="0"/>
              <a:t> </a:t>
            </a:r>
            <a:r>
              <a:rPr lang="sv-SE" dirty="0" err="1"/>
              <a:t>parcimint</a:t>
            </a:r>
            <a:r>
              <a:rPr lang="sv-SE" dirty="0"/>
              <a:t> </a:t>
            </a:r>
            <a:r>
              <a:rPr lang="sv-SE" dirty="0" err="1"/>
              <a:t>quiam</a:t>
            </a:r>
            <a:r>
              <a:rPr lang="sv-SE" dirty="0"/>
              <a:t> ut ex </a:t>
            </a:r>
            <a:r>
              <a:rPr lang="sv-SE" dirty="0" err="1"/>
              <a:t>eici</a:t>
            </a:r>
            <a:r>
              <a:rPr lang="sv-SE" dirty="0"/>
              <a:t> </a:t>
            </a:r>
            <a:r>
              <a:rPr lang="sv-SE" dirty="0" err="1"/>
              <a:t>occuptur</a:t>
            </a:r>
            <a:r>
              <a:rPr lang="sv-SE" dirty="0"/>
              <a:t> rem </a:t>
            </a:r>
            <a:r>
              <a:rPr lang="sv-SE" dirty="0" err="1"/>
              <a:t>consecabo</a:t>
            </a:r>
            <a:r>
              <a:rPr lang="sv-SE" dirty="0"/>
              <a:t>. Tur </a:t>
            </a:r>
            <a:r>
              <a:rPr lang="sv-SE" dirty="0" err="1"/>
              <a:t>antis</a:t>
            </a:r>
            <a:r>
              <a:rPr lang="sv-SE" dirty="0"/>
              <a:t> </a:t>
            </a:r>
            <a:r>
              <a:rPr lang="sv-SE" dirty="0" err="1"/>
              <a:t>etur</a:t>
            </a:r>
            <a:r>
              <a:rPr lang="sv-SE" dirty="0"/>
              <a:t>, </a:t>
            </a:r>
            <a:r>
              <a:rPr lang="sv-SE" dirty="0" err="1"/>
              <a:t>omnimpor</a:t>
            </a:r>
            <a:r>
              <a:rPr lang="sv-SE" dirty="0"/>
              <a:t> </a:t>
            </a:r>
            <a:r>
              <a:rPr lang="sv-SE" dirty="0" err="1"/>
              <a:t>rectaqui</a:t>
            </a:r>
            <a:r>
              <a:rPr lang="sv-SE" dirty="0"/>
              <a:t> </a:t>
            </a:r>
            <a:r>
              <a:rPr lang="sv-SE" dirty="0" err="1"/>
              <a:t>comniminus</a:t>
            </a:r>
            <a:r>
              <a:rPr lang="sv-SE" dirty="0"/>
              <a:t> sa </a:t>
            </a:r>
            <a:r>
              <a:rPr lang="sv-SE" dirty="0" err="1"/>
              <a:t>con</a:t>
            </a:r>
            <a:r>
              <a:rPr lang="sv-SE" dirty="0"/>
              <a:t> ex </a:t>
            </a:r>
            <a:r>
              <a:rPr lang="sv-SE" dirty="0" err="1"/>
              <a:t>escim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rehendis</a:t>
            </a:r>
            <a:r>
              <a:rPr lang="sv-SE" dirty="0"/>
              <a:t> </a:t>
            </a:r>
            <a:r>
              <a:rPr lang="sv-SE" dirty="0" err="1"/>
              <a:t>inctate</a:t>
            </a:r>
            <a:r>
              <a:rPr lang="sv-SE" dirty="0"/>
              <a:t> as et </a:t>
            </a:r>
            <a:r>
              <a:rPr lang="sv-SE" dirty="0" err="1"/>
              <a:t>eum</a:t>
            </a:r>
            <a:r>
              <a:rPr lang="sv-SE" dirty="0"/>
              <a:t> sant </a:t>
            </a:r>
            <a:r>
              <a:rPr lang="sv-SE" dirty="0" err="1"/>
              <a:t>voluptu</a:t>
            </a:r>
            <a:r>
              <a:rPr lang="sv-SE" dirty="0"/>
              <a:t> </a:t>
            </a:r>
            <a:r>
              <a:rPr lang="sv-SE" dirty="0" err="1"/>
              <a:t>mquamusdam</a:t>
            </a:r>
            <a:r>
              <a:rPr lang="sv-SE" dirty="0"/>
              <a:t> </a:t>
            </a:r>
            <a:r>
              <a:rPr lang="sv-SE" dirty="0" err="1"/>
              <a:t>eumqui</a:t>
            </a:r>
            <a:r>
              <a:rPr lang="sv-SE" dirty="0"/>
              <a:t> </a:t>
            </a:r>
            <a:r>
              <a:rPr lang="sv-SE" dirty="0" err="1"/>
              <a:t>tem</a:t>
            </a:r>
            <a:r>
              <a:rPr lang="sv-SE" dirty="0"/>
              <a:t>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estem</a:t>
            </a:r>
            <a:r>
              <a:rPr lang="sv-SE" dirty="0"/>
              <a:t> </a:t>
            </a:r>
            <a:r>
              <a:rPr lang="sv-SE" dirty="0" err="1"/>
              <a:t>quae</a:t>
            </a:r>
            <a:r>
              <a:rPr lang="sv-SE" dirty="0"/>
              <a:t> </a:t>
            </a:r>
            <a:r>
              <a:rPr lang="sv-SE" dirty="0" err="1"/>
              <a:t>eossinciati</a:t>
            </a:r>
            <a:r>
              <a:rPr lang="sv-SE" dirty="0"/>
              <a:t> </a:t>
            </a:r>
            <a:r>
              <a:rPr lang="sv-SE" dirty="0" err="1"/>
              <a:t>solorrum</a:t>
            </a:r>
            <a:r>
              <a:rPr lang="sv-SE" dirty="0"/>
              <a:t>, </a:t>
            </a:r>
            <a:r>
              <a:rPr lang="sv-SE" dirty="0" err="1"/>
              <a:t>omnientibus</a:t>
            </a:r>
            <a:r>
              <a:rPr lang="sv-SE" dirty="0"/>
              <a:t> a </a:t>
            </a:r>
            <a:r>
              <a:rPr lang="sv-SE" dirty="0" err="1"/>
              <a:t>volorro</a:t>
            </a:r>
            <a:r>
              <a:rPr lang="sv-SE" dirty="0"/>
              <a:t>.</a:t>
            </a:r>
          </a:p>
          <a:p>
            <a:r>
              <a:rPr lang="sv-SE" dirty="0" err="1"/>
              <a:t>Blanihilibus</a:t>
            </a:r>
            <a:r>
              <a:rPr lang="sv-SE" dirty="0"/>
              <a:t> </a:t>
            </a:r>
            <a:r>
              <a:rPr lang="sv-SE" dirty="0" err="1"/>
              <a:t>am</a:t>
            </a:r>
            <a:r>
              <a:rPr lang="sv-SE" dirty="0"/>
              <a:t> non </a:t>
            </a:r>
            <a:r>
              <a:rPr lang="sv-SE" dirty="0" err="1"/>
              <a:t>pa</a:t>
            </a:r>
            <a:r>
              <a:rPr lang="sv-SE" dirty="0"/>
              <a:t> </a:t>
            </a:r>
            <a:r>
              <a:rPr lang="sv-SE" dirty="0" err="1"/>
              <a:t>vent</a:t>
            </a:r>
            <a:r>
              <a:rPr lang="sv-SE" dirty="0"/>
              <a:t>, </a:t>
            </a:r>
            <a:r>
              <a:rPr lang="sv-SE" dirty="0" err="1"/>
              <a:t>ventinu</a:t>
            </a:r>
            <a:r>
              <a:rPr lang="sv-SE" dirty="0"/>
              <a:t> </a:t>
            </a:r>
            <a:r>
              <a:rPr lang="sv-SE" dirty="0" err="1"/>
              <a:t>llictassi</a:t>
            </a:r>
            <a:r>
              <a:rPr lang="sv-SE" dirty="0"/>
              <a:t> </a:t>
            </a:r>
            <a:r>
              <a:rPr lang="sv-SE" dirty="0" err="1"/>
              <a:t>blabore</a:t>
            </a:r>
            <a:r>
              <a:rPr lang="sv-SE" dirty="0"/>
              <a:t> </a:t>
            </a:r>
            <a:r>
              <a:rPr lang="sv-SE" dirty="0" err="1"/>
              <a:t>mporum</a:t>
            </a:r>
            <a:r>
              <a:rPr lang="sv-SE" dirty="0"/>
              <a:t> </a:t>
            </a:r>
            <a:r>
              <a:rPr lang="sv-SE" dirty="0" err="1"/>
              <a:t>evendit</a:t>
            </a:r>
            <a:r>
              <a:rPr lang="sv-SE" dirty="0"/>
              <a:t> </a:t>
            </a:r>
            <a:r>
              <a:rPr lang="sv-SE" dirty="0" err="1"/>
              <a:t>ullitat</a:t>
            </a:r>
            <a:r>
              <a:rPr lang="sv-SE" dirty="0"/>
              <a:t> </a:t>
            </a:r>
            <a:r>
              <a:rPr lang="sv-SE" dirty="0" err="1"/>
              <a:t>empores</a:t>
            </a:r>
            <a:r>
              <a:rPr lang="sv-SE" dirty="0"/>
              <a:t> </a:t>
            </a:r>
            <a:r>
              <a:rPr lang="sv-SE" dirty="0" err="1"/>
              <a:t>quis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magniatiniat</a:t>
            </a:r>
            <a:r>
              <a:rPr lang="sv-SE" dirty="0"/>
              <a:t> et </a:t>
            </a:r>
            <a:r>
              <a:rPr lang="sv-SE" dirty="0" err="1"/>
              <a:t>eos</a:t>
            </a:r>
            <a:r>
              <a:rPr lang="sv-SE" dirty="0"/>
              <a:t> </a:t>
            </a:r>
            <a:r>
              <a:rPr lang="sv-SE" dirty="0" err="1"/>
              <a:t>consed</a:t>
            </a:r>
            <a:r>
              <a:rPr lang="sv-SE" dirty="0"/>
              <a:t> </a:t>
            </a:r>
            <a:r>
              <a:rPr lang="sv-SE" dirty="0" err="1"/>
              <a:t>quas</a:t>
            </a:r>
            <a:r>
              <a:rPr lang="sv-SE" dirty="0"/>
              <a:t> rest, </a:t>
            </a:r>
            <a:r>
              <a:rPr lang="sv-SE" dirty="0" err="1"/>
              <a:t>optae</a:t>
            </a:r>
            <a:r>
              <a:rPr lang="sv-SE" dirty="0"/>
              <a:t> </a:t>
            </a:r>
            <a:r>
              <a:rPr lang="sv-SE" dirty="0" err="1"/>
              <a:t>nam</a:t>
            </a:r>
            <a:r>
              <a:rPr lang="sv-SE" dirty="0"/>
              <a:t>, </a:t>
            </a:r>
            <a:r>
              <a:rPr lang="sv-SE" dirty="0" err="1"/>
              <a:t>iuntia</a:t>
            </a:r>
            <a:r>
              <a:rPr lang="sv-SE" dirty="0"/>
              <a:t> pro te </a:t>
            </a:r>
            <a:r>
              <a:rPr lang="sv-SE" dirty="0" err="1"/>
              <a:t>nobitatusa</a:t>
            </a:r>
            <a:r>
              <a:rPr lang="sv-SE" dirty="0"/>
              <a:t> </a:t>
            </a:r>
            <a:r>
              <a:rPr lang="sv-SE" dirty="0" err="1"/>
              <a:t>voluptate</a:t>
            </a:r>
            <a:r>
              <a:rPr lang="sv-SE" dirty="0"/>
              <a:t> </a:t>
            </a:r>
            <a:r>
              <a:rPr lang="sv-SE" dirty="0" err="1"/>
              <a:t>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antur</a:t>
            </a:r>
            <a:r>
              <a:rPr lang="sv-SE" dirty="0"/>
              <a:t> </a:t>
            </a:r>
            <a:r>
              <a:rPr lang="sv-SE" dirty="0" err="1"/>
              <a:t>assit</a:t>
            </a:r>
            <a:r>
              <a:rPr lang="sv-SE" dirty="0"/>
              <a:t> </a:t>
            </a:r>
            <a:r>
              <a:rPr lang="sv-SE" dirty="0" err="1"/>
              <a:t>modisti</a:t>
            </a:r>
            <a:r>
              <a:rPr lang="sv-SE" dirty="0"/>
              <a:t> </a:t>
            </a:r>
            <a:r>
              <a:rPr lang="sv-SE" dirty="0" err="1"/>
              <a:t>ne</a:t>
            </a:r>
            <a:r>
              <a:rPr lang="sv-SE" dirty="0"/>
              <a:t> </a:t>
            </a:r>
            <a:r>
              <a:rPr lang="sv-SE" dirty="0" err="1"/>
              <a:t>mostia</a:t>
            </a:r>
            <a:r>
              <a:rPr lang="sv-S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 dirty="0"/>
              <a:t>Sus </a:t>
            </a:r>
            <a:r>
              <a:rPr lang="sv-SE" dirty="0" err="1"/>
              <a:t>modi</a:t>
            </a:r>
            <a:r>
              <a:rPr lang="sv-SE" dirty="0"/>
              <a:t> </a:t>
            </a:r>
            <a:r>
              <a:rPr lang="sv-SE" dirty="0" err="1"/>
              <a:t>ipit</a:t>
            </a:r>
            <a:r>
              <a:rPr lang="sv-SE" dirty="0"/>
              <a:t> </a:t>
            </a:r>
            <a:r>
              <a:rPr lang="sv-SE" dirty="0" err="1"/>
              <a:t>veliatus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ipis</a:t>
            </a:r>
            <a:r>
              <a:rPr lang="sv-SE" dirty="0"/>
              <a:t> </a:t>
            </a:r>
            <a:r>
              <a:rPr lang="sv-SE" dirty="0" err="1"/>
              <a:t>dollabore</a:t>
            </a:r>
            <a:r>
              <a:rPr lang="sv-SE" dirty="0"/>
              <a:t>, </a:t>
            </a:r>
            <a:r>
              <a:rPr lang="sv-SE" dirty="0" err="1"/>
              <a:t>omnimaio</a:t>
            </a:r>
            <a:r>
              <a:rPr lang="sv-SE" dirty="0"/>
              <a:t>. Ur sunt. </a:t>
            </a:r>
            <a:r>
              <a:rPr lang="sv-SE" dirty="0" err="1"/>
              <a:t>Itae</a:t>
            </a:r>
            <a:r>
              <a:rPr lang="sv-SE" dirty="0"/>
              <a:t>. Ut et </a:t>
            </a:r>
            <a:r>
              <a:rPr lang="sv-SE" dirty="0" err="1"/>
              <a:t>quate</a:t>
            </a:r>
            <a:r>
              <a:rPr lang="sv-SE" dirty="0"/>
              <a:t> </a:t>
            </a:r>
            <a:r>
              <a:rPr lang="sv-SE" dirty="0" err="1"/>
              <a:t>nihit</a:t>
            </a:r>
            <a:r>
              <a:rPr lang="sv-SE" dirty="0"/>
              <a:t> </a:t>
            </a:r>
            <a:r>
              <a:rPr lang="sv-SE" dirty="0" err="1"/>
              <a:t>occume</a:t>
            </a:r>
            <a:r>
              <a:rPr lang="sv-SE" dirty="0"/>
              <a:t> </a:t>
            </a:r>
            <a:r>
              <a:rPr lang="sv-SE" dirty="0" err="1"/>
              <a:t>voluptatque</a:t>
            </a:r>
            <a:r>
              <a:rPr lang="sv-SE" dirty="0"/>
              <a:t> </a:t>
            </a:r>
            <a:r>
              <a:rPr lang="sv-SE" dirty="0" err="1"/>
              <a:t>con</a:t>
            </a:r>
            <a:r>
              <a:rPr lang="sv-SE" dirty="0"/>
              <a:t> </a:t>
            </a:r>
            <a:r>
              <a:rPr lang="sv-SE" dirty="0" err="1"/>
              <a:t>nis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vit, </a:t>
            </a:r>
            <a:r>
              <a:rPr lang="sv-SE" dirty="0" err="1"/>
              <a:t>officit</a:t>
            </a:r>
            <a:r>
              <a:rPr lang="sv-SE" dirty="0"/>
              <a:t> </a:t>
            </a:r>
            <a:r>
              <a:rPr lang="sv-SE" dirty="0" err="1"/>
              <a:t>ipitionseque</a:t>
            </a:r>
            <a:r>
              <a:rPr lang="sv-SE" dirty="0"/>
              <a:t> et </a:t>
            </a:r>
            <a:r>
              <a:rPr lang="sv-SE" dirty="0" err="1"/>
              <a:t>veliatque</a:t>
            </a:r>
            <a:r>
              <a:rPr lang="sv-SE" dirty="0"/>
              <a:t> </a:t>
            </a:r>
            <a:r>
              <a:rPr lang="sv-SE" dirty="0" err="1"/>
              <a:t>voloreptur</a:t>
            </a:r>
            <a:r>
              <a:rPr lang="sv-SE" dirty="0"/>
              <a:t>, </a:t>
            </a:r>
            <a:r>
              <a:rPr lang="sv-SE" dirty="0" err="1"/>
              <a:t>vere</a:t>
            </a:r>
            <a:r>
              <a:rPr lang="sv-SE" dirty="0"/>
              <a:t> </a:t>
            </a:r>
            <a:r>
              <a:rPr lang="sv-SE" dirty="0" err="1"/>
              <a:t>nobitio</a:t>
            </a:r>
            <a:r>
              <a:rPr lang="sv-SE" dirty="0"/>
              <a:t> </a:t>
            </a:r>
            <a:r>
              <a:rPr lang="sv-SE" dirty="0" err="1"/>
              <a:t>nsequia</a:t>
            </a:r>
            <a:r>
              <a:rPr lang="sv-SE" dirty="0"/>
              <a:t> di ad mo </a:t>
            </a:r>
            <a:r>
              <a:rPr lang="sv-SE" dirty="0" err="1"/>
              <a:t>eume</a:t>
            </a:r>
            <a:r>
              <a:rPr lang="sv-SE" dirty="0"/>
              <a:t> </a:t>
            </a:r>
            <a:r>
              <a:rPr lang="sv-SE" dirty="0" err="1"/>
              <a:t>officiendel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ad </a:t>
            </a:r>
            <a:r>
              <a:rPr lang="sv-SE" dirty="0" err="1"/>
              <a:t>que</a:t>
            </a:r>
            <a:r>
              <a:rPr lang="sv-SE" dirty="0"/>
              <a:t> </a:t>
            </a:r>
            <a:r>
              <a:rPr lang="sv-SE" dirty="0" err="1"/>
              <a:t>cone</a:t>
            </a:r>
            <a:r>
              <a:rPr lang="sv-SE" dirty="0"/>
              <a:t> </a:t>
            </a:r>
            <a:r>
              <a:rPr lang="sv-SE" dirty="0" err="1"/>
              <a:t>etur</a:t>
            </a:r>
            <a:r>
              <a:rPr lang="sv-SE" dirty="0"/>
              <a:t>? </a:t>
            </a:r>
            <a:r>
              <a:rPr lang="sv-SE" dirty="0" err="1"/>
              <a:t>Quid</a:t>
            </a:r>
            <a:r>
              <a:rPr lang="sv-SE" dirty="0"/>
              <a:t> </a:t>
            </a:r>
            <a:r>
              <a:rPr lang="sv-SE" dirty="0" err="1"/>
              <a:t>molores</a:t>
            </a:r>
            <a:r>
              <a:rPr lang="sv-SE" dirty="0"/>
              <a:t> </a:t>
            </a:r>
            <a:r>
              <a:rPr lang="sv-SE" dirty="0" err="1"/>
              <a:t>seque</a:t>
            </a:r>
            <a:r>
              <a:rPr lang="sv-SE" dirty="0"/>
              <a:t> </a:t>
            </a:r>
            <a:r>
              <a:rPr lang="sv-SE" dirty="0" err="1"/>
              <a:t>latur</a:t>
            </a:r>
            <a:r>
              <a:rPr lang="sv-SE" dirty="0"/>
              <a:t> as </a:t>
            </a:r>
            <a:r>
              <a:rPr lang="sv-SE" dirty="0" err="1"/>
              <a:t>eumqui</a:t>
            </a:r>
            <a:r>
              <a:rPr lang="sv-SE" dirty="0"/>
              <a:t> bero berest </a:t>
            </a:r>
            <a:r>
              <a:rPr lang="sv-SE" dirty="0" err="1"/>
              <a:t>molupti</a:t>
            </a:r>
            <a:r>
              <a:rPr lang="sv-SE" dirty="0"/>
              <a:t> </a:t>
            </a:r>
            <a:r>
              <a:rPr lang="sv-SE" dirty="0" err="1"/>
              <a:t>consectori</a:t>
            </a:r>
            <a:r>
              <a:rPr lang="sv-SE" dirty="0"/>
              <a:t> sunt </a:t>
            </a:r>
            <a:r>
              <a:rPr lang="sv-SE" dirty="0" err="1"/>
              <a:t>od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dest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ut </a:t>
            </a:r>
            <a:r>
              <a:rPr lang="sv-SE" dirty="0" err="1"/>
              <a:t>eum</a:t>
            </a:r>
            <a:r>
              <a:rPr lang="sv-SE" dirty="0"/>
              <a:t> hit </a:t>
            </a:r>
            <a:r>
              <a:rPr lang="sv-SE" dirty="0" err="1"/>
              <a:t>accuptat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utestiosa</a:t>
            </a:r>
            <a:r>
              <a:rPr lang="sv-SE" dirty="0"/>
              <a:t> </a:t>
            </a:r>
            <a:r>
              <a:rPr lang="sv-SE" dirty="0" err="1"/>
              <a:t>dollantotae</a:t>
            </a:r>
            <a:r>
              <a:rPr lang="sv-SE" dirty="0"/>
              <a:t> parcimint </a:t>
            </a:r>
            <a:r>
              <a:rPr lang="sv-SE" dirty="0" err="1"/>
              <a:t>quiam</a:t>
            </a:r>
            <a:r>
              <a:rPr lang="sv-SE" dirty="0"/>
              <a:t> ut ex </a:t>
            </a:r>
            <a:r>
              <a:rPr lang="sv-SE" dirty="0" err="1"/>
              <a:t>eici</a:t>
            </a:r>
            <a:r>
              <a:rPr lang="sv-SE" dirty="0"/>
              <a:t> </a:t>
            </a:r>
            <a:r>
              <a:rPr lang="sv-SE" dirty="0" err="1"/>
              <a:t>occuptur</a:t>
            </a:r>
            <a:r>
              <a:rPr lang="sv-SE" dirty="0"/>
              <a:t> rem </a:t>
            </a:r>
            <a:r>
              <a:rPr lang="sv-SE" dirty="0" err="1"/>
              <a:t>consecabo</a:t>
            </a:r>
            <a:r>
              <a:rPr lang="sv-SE" dirty="0"/>
              <a:t>. Tur </a:t>
            </a:r>
            <a:r>
              <a:rPr lang="sv-SE" dirty="0" err="1"/>
              <a:t>antis</a:t>
            </a:r>
            <a:r>
              <a:rPr lang="sv-SE" dirty="0"/>
              <a:t> </a:t>
            </a:r>
            <a:r>
              <a:rPr lang="sv-SE" dirty="0" err="1"/>
              <a:t>etur</a:t>
            </a:r>
            <a:r>
              <a:rPr lang="sv-SE" dirty="0"/>
              <a:t>, </a:t>
            </a:r>
            <a:r>
              <a:rPr lang="sv-SE" dirty="0" err="1"/>
              <a:t>omnimpor</a:t>
            </a:r>
            <a:r>
              <a:rPr lang="sv-SE" dirty="0"/>
              <a:t> </a:t>
            </a:r>
            <a:r>
              <a:rPr lang="sv-SE" dirty="0" err="1"/>
              <a:t>rectaqui</a:t>
            </a:r>
            <a:r>
              <a:rPr lang="sv-SE" dirty="0"/>
              <a:t> </a:t>
            </a:r>
            <a:r>
              <a:rPr lang="sv-SE" dirty="0" err="1"/>
              <a:t>comniminus</a:t>
            </a:r>
            <a:r>
              <a:rPr lang="sv-SE" dirty="0"/>
              <a:t> sa </a:t>
            </a:r>
            <a:r>
              <a:rPr lang="sv-SE" dirty="0" err="1"/>
              <a:t>con</a:t>
            </a:r>
            <a:r>
              <a:rPr lang="sv-SE" dirty="0"/>
              <a:t> ex </a:t>
            </a:r>
            <a:r>
              <a:rPr lang="sv-SE" dirty="0" err="1"/>
              <a:t>escim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rehendis</a:t>
            </a:r>
            <a:r>
              <a:rPr lang="sv-SE" dirty="0"/>
              <a:t> </a:t>
            </a:r>
            <a:r>
              <a:rPr lang="sv-SE" dirty="0" err="1"/>
              <a:t>inctate</a:t>
            </a:r>
            <a:r>
              <a:rPr lang="sv-SE" dirty="0"/>
              <a:t> as et </a:t>
            </a:r>
            <a:r>
              <a:rPr lang="sv-SE" dirty="0" err="1"/>
              <a:t>eum</a:t>
            </a:r>
            <a:r>
              <a:rPr lang="sv-SE" dirty="0"/>
              <a:t> sant </a:t>
            </a:r>
            <a:r>
              <a:rPr lang="sv-SE" dirty="0" err="1"/>
              <a:t>voluptu</a:t>
            </a:r>
            <a:r>
              <a:rPr lang="sv-SE" dirty="0"/>
              <a:t> </a:t>
            </a:r>
            <a:r>
              <a:rPr lang="sv-SE" dirty="0" err="1"/>
              <a:t>mquamusdam</a:t>
            </a:r>
            <a:r>
              <a:rPr lang="sv-SE" dirty="0"/>
              <a:t> </a:t>
            </a:r>
            <a:r>
              <a:rPr lang="sv-SE" dirty="0" err="1"/>
              <a:t>eumqui</a:t>
            </a:r>
            <a:r>
              <a:rPr lang="sv-SE" dirty="0"/>
              <a:t> </a:t>
            </a:r>
            <a:r>
              <a:rPr lang="sv-SE" dirty="0" err="1"/>
              <a:t>tem</a:t>
            </a:r>
            <a:r>
              <a:rPr lang="sv-SE" dirty="0"/>
              <a:t>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estem</a:t>
            </a:r>
            <a:r>
              <a:rPr lang="sv-SE" dirty="0"/>
              <a:t> </a:t>
            </a:r>
            <a:r>
              <a:rPr lang="sv-SE" dirty="0" err="1"/>
              <a:t>quae</a:t>
            </a:r>
            <a:r>
              <a:rPr lang="sv-SE" dirty="0"/>
              <a:t> </a:t>
            </a:r>
            <a:r>
              <a:rPr lang="sv-SE" dirty="0" err="1"/>
              <a:t>eossinciati</a:t>
            </a:r>
            <a:r>
              <a:rPr lang="sv-SE" dirty="0"/>
              <a:t> </a:t>
            </a:r>
            <a:r>
              <a:rPr lang="sv-SE" dirty="0" err="1"/>
              <a:t>solorrum</a:t>
            </a:r>
            <a:r>
              <a:rPr lang="sv-SE" dirty="0"/>
              <a:t>, </a:t>
            </a:r>
            <a:r>
              <a:rPr lang="sv-SE" dirty="0" err="1"/>
              <a:t>omnientibus</a:t>
            </a:r>
            <a:r>
              <a:rPr lang="sv-SE" dirty="0"/>
              <a:t> a </a:t>
            </a:r>
            <a:r>
              <a:rPr lang="sv-SE" dirty="0" err="1"/>
              <a:t>volorro</a:t>
            </a:r>
            <a:r>
              <a:rPr lang="sv-SE" dirty="0"/>
              <a:t> </a:t>
            </a:r>
            <a:r>
              <a:rPr lang="sv-SE" dirty="0" err="1"/>
              <a:t>blanihilibus</a:t>
            </a:r>
            <a:r>
              <a:rPr lang="sv-SE" dirty="0"/>
              <a:t> </a:t>
            </a:r>
            <a:r>
              <a:rPr lang="sv-SE" dirty="0" err="1"/>
              <a:t>am</a:t>
            </a:r>
            <a:r>
              <a:rPr lang="sv-SE" dirty="0"/>
              <a:t> non </a:t>
            </a:r>
            <a:r>
              <a:rPr lang="sv-SE" dirty="0" err="1"/>
              <a:t>pa</a:t>
            </a:r>
            <a:r>
              <a:rPr lang="sv-SE" dirty="0"/>
              <a:t> </a:t>
            </a:r>
            <a:r>
              <a:rPr lang="sv-SE" dirty="0" err="1"/>
              <a:t>vent</a:t>
            </a:r>
            <a:r>
              <a:rPr lang="sv-SE" dirty="0"/>
              <a:t>, </a:t>
            </a:r>
            <a:r>
              <a:rPr lang="sv-SE" dirty="0" err="1"/>
              <a:t>ventinu</a:t>
            </a:r>
            <a:r>
              <a:rPr lang="sv-SE" dirty="0"/>
              <a:t> </a:t>
            </a:r>
            <a:r>
              <a:rPr lang="sv-SE" dirty="0" err="1"/>
              <a:t>llictassi</a:t>
            </a:r>
            <a:r>
              <a:rPr lang="sv-SE" dirty="0"/>
              <a:t> </a:t>
            </a:r>
            <a:r>
              <a:rPr lang="sv-SE" dirty="0" err="1"/>
              <a:t>blabore</a:t>
            </a:r>
            <a:r>
              <a:rPr lang="sv-SE" dirty="0"/>
              <a:t> </a:t>
            </a:r>
            <a:r>
              <a:rPr lang="sv-SE" dirty="0" err="1"/>
              <a:t>mporum</a:t>
            </a:r>
            <a:r>
              <a:rPr lang="sv-SE" dirty="0"/>
              <a:t> </a:t>
            </a:r>
            <a:r>
              <a:rPr lang="sv-SE" dirty="0" err="1"/>
              <a:t>evendit</a:t>
            </a:r>
            <a:r>
              <a:rPr lang="sv-SE" dirty="0"/>
              <a:t> </a:t>
            </a:r>
            <a:r>
              <a:rPr lang="sv-SE" dirty="0" err="1"/>
              <a:t>ullitat</a:t>
            </a:r>
            <a:r>
              <a:rPr lang="sv-SE" dirty="0"/>
              <a:t> </a:t>
            </a:r>
            <a:r>
              <a:rPr lang="sv-SE" dirty="0" err="1"/>
              <a:t>empores</a:t>
            </a:r>
            <a:r>
              <a:rPr lang="sv-SE" dirty="0"/>
              <a:t> </a:t>
            </a:r>
            <a:r>
              <a:rPr lang="sv-SE" dirty="0" err="1"/>
              <a:t>quis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magniatiniat</a:t>
            </a:r>
            <a:r>
              <a:rPr lang="sv-SE" dirty="0"/>
              <a:t> et </a:t>
            </a:r>
            <a:r>
              <a:rPr lang="sv-SE" dirty="0" err="1"/>
              <a:t>eos</a:t>
            </a:r>
            <a:r>
              <a:rPr lang="sv-SE" dirty="0"/>
              <a:t> </a:t>
            </a:r>
            <a:r>
              <a:rPr lang="sv-SE" dirty="0" err="1"/>
              <a:t>consed</a:t>
            </a:r>
            <a:r>
              <a:rPr lang="sv-SE" dirty="0"/>
              <a:t> </a:t>
            </a:r>
            <a:r>
              <a:rPr lang="sv-SE" dirty="0" err="1"/>
              <a:t>quas</a:t>
            </a:r>
            <a:r>
              <a:rPr lang="sv-SE" dirty="0"/>
              <a:t> rest, </a:t>
            </a:r>
            <a:r>
              <a:rPr lang="sv-SE" dirty="0" err="1"/>
              <a:t>optae</a:t>
            </a:r>
            <a:r>
              <a:rPr lang="sv-SE" dirty="0"/>
              <a:t> </a:t>
            </a:r>
            <a:r>
              <a:rPr lang="sv-SE" dirty="0" err="1"/>
              <a:t>nam</a:t>
            </a:r>
            <a:r>
              <a:rPr lang="sv-SE" dirty="0"/>
              <a:t>, </a:t>
            </a:r>
            <a:r>
              <a:rPr lang="sv-SE" dirty="0" err="1"/>
              <a:t>iuntia</a:t>
            </a:r>
            <a:r>
              <a:rPr lang="sv-SE" dirty="0"/>
              <a:t> pro te </a:t>
            </a:r>
            <a:r>
              <a:rPr lang="sv-SE" dirty="0" err="1"/>
              <a:t>nobitatusa</a:t>
            </a:r>
            <a:r>
              <a:rPr lang="sv-SE" dirty="0"/>
              <a:t> </a:t>
            </a:r>
            <a:r>
              <a:rPr lang="sv-SE" dirty="0" err="1"/>
              <a:t>voluptate</a:t>
            </a:r>
            <a:r>
              <a:rPr lang="sv-SE" dirty="0"/>
              <a:t> </a:t>
            </a:r>
            <a:r>
              <a:rPr lang="sv-SE" dirty="0" err="1"/>
              <a:t>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antur</a:t>
            </a:r>
            <a:r>
              <a:rPr lang="sv-SE" dirty="0"/>
              <a:t> </a:t>
            </a:r>
            <a:r>
              <a:rPr lang="sv-SE" dirty="0" err="1"/>
              <a:t>assit</a:t>
            </a:r>
            <a:r>
              <a:rPr lang="sv-SE" dirty="0"/>
              <a:t> </a:t>
            </a:r>
            <a:r>
              <a:rPr lang="sv-SE" dirty="0" err="1"/>
              <a:t>modisti</a:t>
            </a:r>
            <a:r>
              <a:rPr lang="sv-SE" dirty="0"/>
              <a:t> </a:t>
            </a:r>
            <a:r>
              <a:rPr lang="sv-SE" dirty="0" err="1"/>
              <a:t>ne</a:t>
            </a:r>
            <a:r>
              <a:rPr lang="sv-SE" dirty="0"/>
              <a:t> </a:t>
            </a:r>
            <a:r>
              <a:rPr lang="sv-SE" dirty="0" err="1"/>
              <a:t>mostia</a:t>
            </a:r>
            <a:endParaRPr lang="sv-SE" dirty="0"/>
          </a:p>
          <a:p>
            <a:r>
              <a:rPr lang="sv-SE" dirty="0" err="1"/>
              <a:t>Blanihilibus</a:t>
            </a:r>
            <a:r>
              <a:rPr lang="sv-SE" dirty="0"/>
              <a:t> </a:t>
            </a:r>
            <a:r>
              <a:rPr lang="sv-SE" dirty="0" err="1"/>
              <a:t>am</a:t>
            </a:r>
            <a:r>
              <a:rPr lang="sv-SE" dirty="0"/>
              <a:t> non </a:t>
            </a:r>
            <a:r>
              <a:rPr lang="sv-SE" dirty="0" err="1"/>
              <a:t>pa</a:t>
            </a:r>
            <a:r>
              <a:rPr lang="sv-SE" dirty="0"/>
              <a:t> </a:t>
            </a:r>
            <a:r>
              <a:rPr lang="sv-SE" dirty="0" err="1"/>
              <a:t>vent</a:t>
            </a:r>
            <a:r>
              <a:rPr lang="sv-SE" dirty="0"/>
              <a:t>, </a:t>
            </a:r>
            <a:r>
              <a:rPr lang="sv-SE" dirty="0" err="1"/>
              <a:t>ventinu</a:t>
            </a:r>
            <a:r>
              <a:rPr lang="sv-SE" dirty="0"/>
              <a:t> </a:t>
            </a:r>
            <a:r>
              <a:rPr lang="sv-SE" dirty="0" err="1"/>
              <a:t>llictassi</a:t>
            </a:r>
            <a:r>
              <a:rPr lang="sv-SE" dirty="0"/>
              <a:t> </a:t>
            </a:r>
            <a:r>
              <a:rPr lang="sv-SE" dirty="0" err="1"/>
              <a:t>blabore</a:t>
            </a:r>
            <a:r>
              <a:rPr lang="sv-SE" dirty="0"/>
              <a:t> </a:t>
            </a:r>
            <a:r>
              <a:rPr lang="sv-SE" dirty="0" err="1"/>
              <a:t>mporum</a:t>
            </a:r>
            <a:r>
              <a:rPr lang="sv-SE" dirty="0"/>
              <a:t> </a:t>
            </a:r>
            <a:r>
              <a:rPr lang="sv-SE" dirty="0" err="1"/>
              <a:t>evendit</a:t>
            </a:r>
            <a:r>
              <a:rPr lang="sv-SE" dirty="0"/>
              <a:t> </a:t>
            </a:r>
            <a:r>
              <a:rPr lang="sv-SE" dirty="0" err="1"/>
              <a:t>ullitat</a:t>
            </a:r>
            <a:r>
              <a:rPr lang="sv-SE" dirty="0"/>
              <a:t> </a:t>
            </a:r>
            <a:r>
              <a:rPr lang="sv-SE" dirty="0" err="1"/>
              <a:t>empores</a:t>
            </a:r>
            <a:r>
              <a:rPr lang="sv-SE" dirty="0"/>
              <a:t> </a:t>
            </a:r>
            <a:r>
              <a:rPr lang="sv-SE" dirty="0" err="1"/>
              <a:t>quis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magniatiniat</a:t>
            </a:r>
            <a:r>
              <a:rPr lang="sv-SE" dirty="0"/>
              <a:t> et </a:t>
            </a:r>
            <a:r>
              <a:rPr lang="sv-SE" dirty="0" err="1"/>
              <a:t>eos</a:t>
            </a:r>
            <a:r>
              <a:rPr lang="sv-SE" dirty="0"/>
              <a:t> </a:t>
            </a:r>
            <a:r>
              <a:rPr lang="sv-SE" dirty="0" err="1"/>
              <a:t>consed</a:t>
            </a:r>
            <a:r>
              <a:rPr lang="sv-SE" dirty="0"/>
              <a:t> </a:t>
            </a:r>
            <a:r>
              <a:rPr lang="sv-SE" dirty="0" err="1"/>
              <a:t>quas</a:t>
            </a:r>
            <a:r>
              <a:rPr lang="sv-SE" dirty="0"/>
              <a:t> rest, </a:t>
            </a:r>
            <a:r>
              <a:rPr lang="sv-SE" dirty="0" err="1"/>
              <a:t>optae</a:t>
            </a:r>
            <a:r>
              <a:rPr lang="sv-SE" dirty="0"/>
              <a:t> </a:t>
            </a:r>
            <a:r>
              <a:rPr lang="sv-SE" dirty="0" err="1"/>
              <a:t>nam</a:t>
            </a:r>
            <a:r>
              <a:rPr lang="sv-SE" dirty="0"/>
              <a:t>, </a:t>
            </a:r>
            <a:r>
              <a:rPr lang="sv-SE" dirty="0" err="1"/>
              <a:t>iuntia</a:t>
            </a:r>
            <a:r>
              <a:rPr lang="sv-SE" dirty="0"/>
              <a:t> pro te </a:t>
            </a:r>
            <a:r>
              <a:rPr lang="sv-SE" dirty="0" err="1"/>
              <a:t>nobitatusa</a:t>
            </a:r>
            <a:r>
              <a:rPr lang="sv-SE" dirty="0"/>
              <a:t> </a:t>
            </a:r>
            <a:r>
              <a:rPr lang="sv-SE" dirty="0" err="1"/>
              <a:t>voluptate</a:t>
            </a:r>
            <a:r>
              <a:rPr lang="sv-SE" dirty="0"/>
              <a:t> </a:t>
            </a:r>
            <a:r>
              <a:rPr lang="sv-SE" dirty="0" err="1"/>
              <a:t>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antur</a:t>
            </a:r>
            <a:r>
              <a:rPr lang="sv-SE" dirty="0"/>
              <a:t> </a:t>
            </a:r>
            <a:r>
              <a:rPr lang="sv-SE" dirty="0" err="1"/>
              <a:t>assit</a:t>
            </a:r>
            <a:r>
              <a:rPr lang="sv-SE" dirty="0"/>
              <a:t> </a:t>
            </a:r>
            <a:r>
              <a:rPr lang="sv-SE" dirty="0" err="1"/>
              <a:t>modisti</a:t>
            </a:r>
            <a:r>
              <a:rPr lang="sv-SE" dirty="0"/>
              <a:t> </a:t>
            </a:r>
            <a:r>
              <a:rPr lang="sv-SE" dirty="0" err="1"/>
              <a:t>ne</a:t>
            </a:r>
            <a:r>
              <a:rPr lang="sv-SE" dirty="0"/>
              <a:t> </a:t>
            </a:r>
            <a:r>
              <a:rPr lang="sv-SE" dirty="0" err="1"/>
              <a:t>mostia</a:t>
            </a:r>
            <a:r>
              <a:rPr lang="sv-S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 dirty="0"/>
              <a:t>Sus </a:t>
            </a:r>
            <a:r>
              <a:rPr lang="sv-SE" dirty="0" err="1"/>
              <a:t>modi</a:t>
            </a:r>
            <a:r>
              <a:rPr lang="sv-SE" dirty="0"/>
              <a:t> </a:t>
            </a:r>
            <a:r>
              <a:rPr lang="sv-SE" dirty="0" err="1"/>
              <a:t>ipit</a:t>
            </a:r>
            <a:r>
              <a:rPr lang="sv-SE" dirty="0"/>
              <a:t> </a:t>
            </a:r>
            <a:r>
              <a:rPr lang="sv-SE" dirty="0" err="1"/>
              <a:t>veliatus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ipis</a:t>
            </a:r>
            <a:r>
              <a:rPr lang="sv-SE" dirty="0"/>
              <a:t> </a:t>
            </a:r>
            <a:r>
              <a:rPr lang="sv-SE" dirty="0" err="1"/>
              <a:t>dollabore</a:t>
            </a:r>
            <a:r>
              <a:rPr lang="sv-SE" dirty="0"/>
              <a:t>, </a:t>
            </a:r>
            <a:r>
              <a:rPr lang="sv-SE" dirty="0" err="1"/>
              <a:t>omnimaio</a:t>
            </a:r>
            <a:r>
              <a:rPr lang="sv-SE" dirty="0"/>
              <a:t>. Ur sunt. </a:t>
            </a:r>
            <a:r>
              <a:rPr lang="sv-SE" dirty="0" err="1"/>
              <a:t>Itae</a:t>
            </a:r>
            <a:r>
              <a:rPr lang="sv-SE" dirty="0"/>
              <a:t>. Ut et </a:t>
            </a:r>
            <a:r>
              <a:rPr lang="sv-SE" dirty="0" err="1"/>
              <a:t>quate</a:t>
            </a:r>
            <a:r>
              <a:rPr lang="sv-SE" dirty="0"/>
              <a:t> </a:t>
            </a:r>
            <a:r>
              <a:rPr lang="sv-SE" dirty="0" err="1"/>
              <a:t>nihit</a:t>
            </a:r>
            <a:r>
              <a:rPr lang="sv-SE" dirty="0"/>
              <a:t> </a:t>
            </a:r>
            <a:r>
              <a:rPr lang="sv-SE" dirty="0" err="1"/>
              <a:t>occume</a:t>
            </a:r>
            <a:r>
              <a:rPr lang="sv-SE" dirty="0"/>
              <a:t> </a:t>
            </a:r>
            <a:r>
              <a:rPr lang="sv-SE" dirty="0" err="1"/>
              <a:t>voluptatque</a:t>
            </a:r>
            <a:r>
              <a:rPr lang="sv-SE" dirty="0"/>
              <a:t> </a:t>
            </a:r>
            <a:r>
              <a:rPr lang="sv-SE" dirty="0" err="1"/>
              <a:t>con</a:t>
            </a:r>
            <a:r>
              <a:rPr lang="sv-SE" dirty="0"/>
              <a:t> </a:t>
            </a:r>
            <a:r>
              <a:rPr lang="sv-SE" dirty="0" err="1"/>
              <a:t>nis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vit, </a:t>
            </a:r>
            <a:r>
              <a:rPr lang="sv-SE" dirty="0" err="1"/>
              <a:t>officit</a:t>
            </a:r>
            <a:r>
              <a:rPr lang="sv-SE" dirty="0"/>
              <a:t> </a:t>
            </a:r>
            <a:r>
              <a:rPr lang="sv-SE" dirty="0" err="1"/>
              <a:t>ipitionseque</a:t>
            </a:r>
            <a:r>
              <a:rPr lang="sv-SE" dirty="0"/>
              <a:t> et </a:t>
            </a:r>
            <a:r>
              <a:rPr lang="sv-SE" dirty="0" err="1"/>
              <a:t>veliatque</a:t>
            </a:r>
            <a:r>
              <a:rPr lang="sv-SE" dirty="0"/>
              <a:t> </a:t>
            </a:r>
            <a:r>
              <a:rPr lang="sv-SE" dirty="0" err="1"/>
              <a:t>voloreptur</a:t>
            </a:r>
            <a:r>
              <a:rPr lang="sv-SE" dirty="0"/>
              <a:t>, </a:t>
            </a:r>
            <a:r>
              <a:rPr lang="sv-SE" dirty="0" err="1"/>
              <a:t>vere</a:t>
            </a:r>
            <a:r>
              <a:rPr lang="sv-SE" dirty="0"/>
              <a:t> </a:t>
            </a:r>
            <a:r>
              <a:rPr lang="sv-SE" dirty="0" err="1"/>
              <a:t>nobitio</a:t>
            </a:r>
            <a:r>
              <a:rPr lang="sv-SE" dirty="0"/>
              <a:t> </a:t>
            </a:r>
            <a:r>
              <a:rPr lang="sv-SE" dirty="0" err="1"/>
              <a:t>nsequia</a:t>
            </a:r>
            <a:r>
              <a:rPr lang="sv-SE" dirty="0"/>
              <a:t> di ad mo </a:t>
            </a:r>
            <a:r>
              <a:rPr lang="sv-SE" dirty="0" err="1"/>
              <a:t>eume</a:t>
            </a:r>
            <a:r>
              <a:rPr lang="sv-SE" dirty="0"/>
              <a:t> </a:t>
            </a:r>
            <a:r>
              <a:rPr lang="sv-SE" dirty="0" err="1"/>
              <a:t>officiendel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776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 text 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6291171-861A-4C10-914D-FA9EDA1EA657}"/>
              </a:ext>
            </a:extLst>
          </p:cNvPr>
          <p:cNvSpPr/>
          <p:nvPr userDrawn="1"/>
        </p:nvSpPr>
        <p:spPr>
          <a:xfrm>
            <a:off x="159387" y="6037334"/>
            <a:ext cx="1659685" cy="660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018D179-6FBF-4AD3-B4CF-9183EC491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5030" y="963661"/>
            <a:ext cx="10320306" cy="650898"/>
          </a:xfrm>
        </p:spPr>
        <p:txBody>
          <a:bodyPr anchor="t" anchorCtr="0">
            <a:noAutofit/>
          </a:bodyPr>
          <a:lstStyle>
            <a:lvl1pPr algn="l">
              <a:lnSpc>
                <a:spcPts val="3200"/>
              </a:lnSpc>
              <a:defRPr sz="2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format.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F59BC2F5-2F9D-4A86-9716-0264D39666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5031" y="1890451"/>
            <a:ext cx="10320306" cy="4108797"/>
          </a:xfrm>
        </p:spPr>
        <p:txBody>
          <a:bodyPr lIns="7200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100" b="0" u="none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format. Sus </a:t>
            </a:r>
            <a:r>
              <a:rPr lang="sv-SE" dirty="0" err="1"/>
              <a:t>modi</a:t>
            </a:r>
            <a:r>
              <a:rPr lang="sv-SE" dirty="0"/>
              <a:t> </a:t>
            </a:r>
            <a:r>
              <a:rPr lang="sv-SE" dirty="0" err="1"/>
              <a:t>ipit</a:t>
            </a:r>
            <a:r>
              <a:rPr lang="sv-SE" dirty="0"/>
              <a:t> </a:t>
            </a:r>
            <a:r>
              <a:rPr lang="sv-SE" dirty="0" err="1"/>
              <a:t>veliatus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ipis</a:t>
            </a:r>
            <a:r>
              <a:rPr lang="sv-SE" dirty="0"/>
              <a:t> </a:t>
            </a:r>
            <a:r>
              <a:rPr lang="sv-SE" dirty="0" err="1"/>
              <a:t>dollabore</a:t>
            </a:r>
            <a:r>
              <a:rPr lang="sv-SE" dirty="0"/>
              <a:t>, </a:t>
            </a:r>
            <a:r>
              <a:rPr lang="sv-SE" dirty="0" err="1"/>
              <a:t>omnimaio</a:t>
            </a:r>
            <a:r>
              <a:rPr lang="sv-SE" dirty="0"/>
              <a:t>. Ur sunt. </a:t>
            </a:r>
            <a:r>
              <a:rPr lang="sv-SE" dirty="0" err="1"/>
              <a:t>Itae</a:t>
            </a:r>
            <a:r>
              <a:rPr lang="sv-SE" dirty="0"/>
              <a:t>. Ut et </a:t>
            </a:r>
            <a:r>
              <a:rPr lang="sv-SE" dirty="0" err="1"/>
              <a:t>quate</a:t>
            </a:r>
            <a:r>
              <a:rPr lang="sv-SE" dirty="0"/>
              <a:t> </a:t>
            </a:r>
            <a:r>
              <a:rPr lang="sv-SE" dirty="0" err="1"/>
              <a:t>nihit</a:t>
            </a:r>
            <a:r>
              <a:rPr lang="sv-SE" dirty="0"/>
              <a:t> </a:t>
            </a:r>
            <a:r>
              <a:rPr lang="sv-SE" dirty="0" err="1"/>
              <a:t>occume</a:t>
            </a:r>
            <a:r>
              <a:rPr lang="sv-SE" dirty="0"/>
              <a:t> </a:t>
            </a:r>
            <a:r>
              <a:rPr lang="sv-SE" dirty="0" err="1"/>
              <a:t>voluptatque</a:t>
            </a:r>
            <a:r>
              <a:rPr lang="sv-SE" dirty="0"/>
              <a:t> </a:t>
            </a:r>
            <a:r>
              <a:rPr lang="sv-SE" dirty="0" err="1"/>
              <a:t>con</a:t>
            </a:r>
            <a:r>
              <a:rPr lang="sv-SE" dirty="0"/>
              <a:t> </a:t>
            </a:r>
            <a:r>
              <a:rPr lang="sv-SE" dirty="0" err="1"/>
              <a:t>nis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vit, </a:t>
            </a:r>
            <a:r>
              <a:rPr lang="sv-SE" dirty="0" err="1"/>
              <a:t>officit</a:t>
            </a:r>
            <a:r>
              <a:rPr lang="sv-SE" dirty="0"/>
              <a:t> </a:t>
            </a:r>
            <a:r>
              <a:rPr lang="sv-SE" dirty="0" err="1"/>
              <a:t>ipitionseque</a:t>
            </a:r>
            <a:r>
              <a:rPr lang="sv-SE" dirty="0"/>
              <a:t> et </a:t>
            </a:r>
            <a:r>
              <a:rPr lang="sv-SE" dirty="0" err="1"/>
              <a:t>veliatque</a:t>
            </a:r>
            <a:r>
              <a:rPr lang="sv-SE" dirty="0"/>
              <a:t> </a:t>
            </a:r>
            <a:r>
              <a:rPr lang="sv-SE" dirty="0" err="1"/>
              <a:t>voloreptur</a:t>
            </a:r>
            <a:r>
              <a:rPr lang="sv-SE" dirty="0"/>
              <a:t>, </a:t>
            </a:r>
            <a:r>
              <a:rPr lang="sv-SE" dirty="0" err="1"/>
              <a:t>vere</a:t>
            </a:r>
            <a:r>
              <a:rPr lang="sv-SE" dirty="0"/>
              <a:t> </a:t>
            </a:r>
            <a:r>
              <a:rPr lang="sv-SE" dirty="0" err="1"/>
              <a:t>nobitio</a:t>
            </a:r>
            <a:r>
              <a:rPr lang="sv-SE" dirty="0"/>
              <a:t> </a:t>
            </a:r>
            <a:r>
              <a:rPr lang="sv-SE" dirty="0" err="1"/>
              <a:t>nsequia</a:t>
            </a:r>
            <a:r>
              <a:rPr lang="sv-SE" dirty="0"/>
              <a:t> di ad mo </a:t>
            </a:r>
            <a:r>
              <a:rPr lang="sv-SE" dirty="0" err="1"/>
              <a:t>eume</a:t>
            </a:r>
            <a:r>
              <a:rPr lang="sv-SE" dirty="0"/>
              <a:t> </a:t>
            </a:r>
            <a:r>
              <a:rPr lang="sv-SE" dirty="0" err="1"/>
              <a:t>officiendel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ad </a:t>
            </a:r>
            <a:r>
              <a:rPr lang="sv-SE" dirty="0" err="1"/>
              <a:t>que</a:t>
            </a:r>
            <a:r>
              <a:rPr lang="sv-SE" dirty="0"/>
              <a:t> </a:t>
            </a:r>
            <a:r>
              <a:rPr lang="sv-SE" dirty="0" err="1"/>
              <a:t>cone</a:t>
            </a:r>
            <a:r>
              <a:rPr lang="sv-SE" dirty="0"/>
              <a:t> </a:t>
            </a:r>
            <a:r>
              <a:rPr lang="sv-SE" dirty="0" err="1"/>
              <a:t>etur</a:t>
            </a:r>
            <a:r>
              <a:rPr lang="sv-SE" dirty="0"/>
              <a:t>? </a:t>
            </a:r>
            <a:r>
              <a:rPr lang="sv-SE" dirty="0" err="1"/>
              <a:t>Quid</a:t>
            </a:r>
            <a:r>
              <a:rPr lang="sv-SE" dirty="0"/>
              <a:t> </a:t>
            </a:r>
            <a:r>
              <a:rPr lang="sv-SE" dirty="0" err="1"/>
              <a:t>molores</a:t>
            </a:r>
            <a:r>
              <a:rPr lang="sv-SE" dirty="0"/>
              <a:t> </a:t>
            </a:r>
            <a:r>
              <a:rPr lang="sv-SE" dirty="0" err="1"/>
              <a:t>seque</a:t>
            </a:r>
            <a:r>
              <a:rPr lang="sv-SE" dirty="0"/>
              <a:t> </a:t>
            </a:r>
            <a:r>
              <a:rPr lang="sv-SE" dirty="0" err="1"/>
              <a:t>latur</a:t>
            </a:r>
            <a:r>
              <a:rPr lang="sv-SE" dirty="0"/>
              <a:t> as </a:t>
            </a:r>
            <a:r>
              <a:rPr lang="sv-SE" dirty="0" err="1"/>
              <a:t>eumqui</a:t>
            </a:r>
            <a:r>
              <a:rPr lang="sv-SE" dirty="0"/>
              <a:t> bero berest </a:t>
            </a:r>
            <a:r>
              <a:rPr lang="sv-SE" dirty="0" err="1"/>
              <a:t>molupti</a:t>
            </a:r>
            <a:r>
              <a:rPr lang="sv-SE" dirty="0"/>
              <a:t> </a:t>
            </a:r>
            <a:r>
              <a:rPr lang="sv-SE" dirty="0" err="1"/>
              <a:t>consectori</a:t>
            </a:r>
            <a:r>
              <a:rPr lang="sv-SE" dirty="0"/>
              <a:t> sunt </a:t>
            </a:r>
            <a:r>
              <a:rPr lang="sv-SE" dirty="0" err="1"/>
              <a:t>od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dest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ut </a:t>
            </a:r>
            <a:r>
              <a:rPr lang="sv-SE" dirty="0" err="1"/>
              <a:t>eum</a:t>
            </a:r>
            <a:r>
              <a:rPr lang="sv-SE" dirty="0"/>
              <a:t> hit </a:t>
            </a:r>
            <a:r>
              <a:rPr lang="sv-SE" dirty="0" err="1"/>
              <a:t>accuptat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utestiosa</a:t>
            </a:r>
            <a:r>
              <a:rPr lang="sv-SE" dirty="0"/>
              <a:t> </a:t>
            </a:r>
            <a:r>
              <a:rPr lang="sv-SE" dirty="0" err="1"/>
              <a:t>dollantotae</a:t>
            </a:r>
            <a:r>
              <a:rPr lang="sv-SE" dirty="0"/>
              <a:t> </a:t>
            </a:r>
            <a:r>
              <a:rPr lang="sv-SE" dirty="0" err="1"/>
              <a:t>parcimint</a:t>
            </a:r>
            <a:r>
              <a:rPr lang="sv-SE" dirty="0"/>
              <a:t> </a:t>
            </a:r>
            <a:r>
              <a:rPr lang="sv-SE" dirty="0" err="1"/>
              <a:t>quiam</a:t>
            </a:r>
            <a:r>
              <a:rPr lang="sv-SE" dirty="0"/>
              <a:t> ut ex </a:t>
            </a:r>
            <a:r>
              <a:rPr lang="sv-SE" dirty="0" err="1"/>
              <a:t>eici</a:t>
            </a:r>
            <a:r>
              <a:rPr lang="sv-SE" dirty="0"/>
              <a:t> </a:t>
            </a:r>
            <a:r>
              <a:rPr lang="sv-SE" dirty="0" err="1"/>
              <a:t>occuptur</a:t>
            </a:r>
            <a:r>
              <a:rPr lang="sv-SE" dirty="0"/>
              <a:t> rem </a:t>
            </a:r>
            <a:r>
              <a:rPr lang="sv-SE" dirty="0" err="1"/>
              <a:t>consecabo</a:t>
            </a:r>
            <a:r>
              <a:rPr lang="sv-SE" dirty="0"/>
              <a:t>. Tur </a:t>
            </a:r>
            <a:r>
              <a:rPr lang="sv-SE" dirty="0" err="1"/>
              <a:t>antis</a:t>
            </a:r>
            <a:r>
              <a:rPr lang="sv-SE" dirty="0"/>
              <a:t> </a:t>
            </a:r>
            <a:r>
              <a:rPr lang="sv-SE" dirty="0" err="1"/>
              <a:t>etur</a:t>
            </a:r>
            <a:r>
              <a:rPr lang="sv-SE" dirty="0"/>
              <a:t>, </a:t>
            </a:r>
            <a:r>
              <a:rPr lang="sv-SE" dirty="0" err="1"/>
              <a:t>omnimpor</a:t>
            </a:r>
            <a:r>
              <a:rPr lang="sv-SE" dirty="0"/>
              <a:t> </a:t>
            </a:r>
            <a:r>
              <a:rPr lang="sv-SE" dirty="0" err="1"/>
              <a:t>rectaqui</a:t>
            </a:r>
            <a:r>
              <a:rPr lang="sv-SE" dirty="0"/>
              <a:t> </a:t>
            </a:r>
            <a:r>
              <a:rPr lang="sv-SE" dirty="0" err="1"/>
              <a:t>comniminus</a:t>
            </a:r>
            <a:r>
              <a:rPr lang="sv-SE" dirty="0"/>
              <a:t> sa </a:t>
            </a:r>
            <a:r>
              <a:rPr lang="sv-SE" dirty="0" err="1"/>
              <a:t>con</a:t>
            </a:r>
            <a:r>
              <a:rPr lang="sv-SE" dirty="0"/>
              <a:t> ex </a:t>
            </a:r>
            <a:r>
              <a:rPr lang="sv-SE" dirty="0" err="1"/>
              <a:t>escim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rehendis</a:t>
            </a:r>
            <a:r>
              <a:rPr lang="sv-SE" dirty="0"/>
              <a:t> </a:t>
            </a:r>
            <a:r>
              <a:rPr lang="sv-SE" dirty="0" err="1"/>
              <a:t>inctate</a:t>
            </a:r>
            <a:r>
              <a:rPr lang="sv-SE" dirty="0"/>
              <a:t> as et </a:t>
            </a:r>
            <a:r>
              <a:rPr lang="sv-SE" dirty="0" err="1"/>
              <a:t>eum</a:t>
            </a:r>
            <a:r>
              <a:rPr lang="sv-SE" dirty="0"/>
              <a:t> sant </a:t>
            </a:r>
            <a:r>
              <a:rPr lang="sv-SE" dirty="0" err="1"/>
              <a:t>voluptu</a:t>
            </a:r>
            <a:r>
              <a:rPr lang="sv-SE" dirty="0"/>
              <a:t> </a:t>
            </a:r>
            <a:r>
              <a:rPr lang="sv-SE" dirty="0" err="1"/>
              <a:t>mquamusdam</a:t>
            </a:r>
            <a:r>
              <a:rPr lang="sv-SE" dirty="0"/>
              <a:t> </a:t>
            </a:r>
            <a:r>
              <a:rPr lang="sv-SE" dirty="0" err="1"/>
              <a:t>eumqui</a:t>
            </a:r>
            <a:r>
              <a:rPr lang="sv-SE" dirty="0"/>
              <a:t> </a:t>
            </a:r>
            <a:r>
              <a:rPr lang="sv-SE" dirty="0" err="1"/>
              <a:t>tem</a:t>
            </a:r>
            <a:r>
              <a:rPr lang="sv-SE" dirty="0"/>
              <a:t>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estem</a:t>
            </a:r>
            <a:r>
              <a:rPr lang="sv-SE" dirty="0"/>
              <a:t> </a:t>
            </a:r>
            <a:r>
              <a:rPr lang="sv-SE" dirty="0" err="1"/>
              <a:t>quae</a:t>
            </a:r>
            <a:r>
              <a:rPr lang="sv-SE" dirty="0"/>
              <a:t> </a:t>
            </a:r>
            <a:r>
              <a:rPr lang="sv-SE" dirty="0" err="1"/>
              <a:t>eossinciati</a:t>
            </a:r>
            <a:r>
              <a:rPr lang="sv-SE" dirty="0"/>
              <a:t> </a:t>
            </a:r>
            <a:r>
              <a:rPr lang="sv-SE" dirty="0" err="1"/>
              <a:t>solorrum</a:t>
            </a:r>
            <a:r>
              <a:rPr lang="sv-SE" dirty="0"/>
              <a:t>, </a:t>
            </a:r>
            <a:r>
              <a:rPr lang="sv-SE" dirty="0" err="1"/>
              <a:t>omnientibus</a:t>
            </a:r>
            <a:r>
              <a:rPr lang="sv-SE" dirty="0"/>
              <a:t> a </a:t>
            </a:r>
            <a:r>
              <a:rPr lang="sv-SE" dirty="0" err="1"/>
              <a:t>volorro</a:t>
            </a:r>
            <a:r>
              <a:rPr lang="sv-SE" dirty="0"/>
              <a:t>.</a:t>
            </a:r>
          </a:p>
          <a:p>
            <a:r>
              <a:rPr lang="sv-SE" dirty="0" err="1"/>
              <a:t>Blanihilibus</a:t>
            </a:r>
            <a:r>
              <a:rPr lang="sv-SE" dirty="0"/>
              <a:t> </a:t>
            </a:r>
            <a:r>
              <a:rPr lang="sv-SE" dirty="0" err="1"/>
              <a:t>am</a:t>
            </a:r>
            <a:r>
              <a:rPr lang="sv-SE" dirty="0"/>
              <a:t> non </a:t>
            </a:r>
            <a:r>
              <a:rPr lang="sv-SE" dirty="0" err="1"/>
              <a:t>pa</a:t>
            </a:r>
            <a:r>
              <a:rPr lang="sv-SE" dirty="0"/>
              <a:t> </a:t>
            </a:r>
            <a:r>
              <a:rPr lang="sv-SE" dirty="0" err="1"/>
              <a:t>vent</a:t>
            </a:r>
            <a:r>
              <a:rPr lang="sv-SE" dirty="0"/>
              <a:t>, </a:t>
            </a:r>
            <a:r>
              <a:rPr lang="sv-SE" dirty="0" err="1"/>
              <a:t>ventinu</a:t>
            </a:r>
            <a:r>
              <a:rPr lang="sv-SE" dirty="0"/>
              <a:t> </a:t>
            </a:r>
            <a:r>
              <a:rPr lang="sv-SE" dirty="0" err="1"/>
              <a:t>llictassi</a:t>
            </a:r>
            <a:r>
              <a:rPr lang="sv-SE" dirty="0"/>
              <a:t> </a:t>
            </a:r>
            <a:r>
              <a:rPr lang="sv-SE" dirty="0" err="1"/>
              <a:t>blabore</a:t>
            </a:r>
            <a:r>
              <a:rPr lang="sv-SE" dirty="0"/>
              <a:t> </a:t>
            </a:r>
            <a:r>
              <a:rPr lang="sv-SE" dirty="0" err="1"/>
              <a:t>mporum</a:t>
            </a:r>
            <a:r>
              <a:rPr lang="sv-SE" dirty="0"/>
              <a:t> </a:t>
            </a:r>
            <a:r>
              <a:rPr lang="sv-SE" dirty="0" err="1"/>
              <a:t>evendit</a:t>
            </a:r>
            <a:r>
              <a:rPr lang="sv-SE" dirty="0"/>
              <a:t> </a:t>
            </a:r>
            <a:r>
              <a:rPr lang="sv-SE" dirty="0" err="1"/>
              <a:t>ullitat</a:t>
            </a:r>
            <a:r>
              <a:rPr lang="sv-SE" dirty="0"/>
              <a:t> </a:t>
            </a:r>
            <a:r>
              <a:rPr lang="sv-SE" dirty="0" err="1"/>
              <a:t>empores</a:t>
            </a:r>
            <a:r>
              <a:rPr lang="sv-SE" dirty="0"/>
              <a:t> </a:t>
            </a:r>
            <a:r>
              <a:rPr lang="sv-SE" dirty="0" err="1"/>
              <a:t>quis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magniatiniat</a:t>
            </a:r>
            <a:r>
              <a:rPr lang="sv-SE" dirty="0"/>
              <a:t> et </a:t>
            </a:r>
            <a:r>
              <a:rPr lang="sv-SE" dirty="0" err="1"/>
              <a:t>eos</a:t>
            </a:r>
            <a:r>
              <a:rPr lang="sv-SE" dirty="0"/>
              <a:t> </a:t>
            </a:r>
            <a:r>
              <a:rPr lang="sv-SE" dirty="0" err="1"/>
              <a:t>consed</a:t>
            </a:r>
            <a:r>
              <a:rPr lang="sv-SE" dirty="0"/>
              <a:t> </a:t>
            </a:r>
            <a:r>
              <a:rPr lang="sv-SE" dirty="0" err="1"/>
              <a:t>quas</a:t>
            </a:r>
            <a:r>
              <a:rPr lang="sv-SE" dirty="0"/>
              <a:t> rest, </a:t>
            </a:r>
            <a:r>
              <a:rPr lang="sv-SE" dirty="0" err="1"/>
              <a:t>optae</a:t>
            </a:r>
            <a:r>
              <a:rPr lang="sv-SE" dirty="0"/>
              <a:t> </a:t>
            </a:r>
            <a:r>
              <a:rPr lang="sv-SE" dirty="0" err="1"/>
              <a:t>nam</a:t>
            </a:r>
            <a:r>
              <a:rPr lang="sv-SE" dirty="0"/>
              <a:t>, </a:t>
            </a:r>
            <a:r>
              <a:rPr lang="sv-SE" dirty="0" err="1"/>
              <a:t>iuntia</a:t>
            </a:r>
            <a:r>
              <a:rPr lang="sv-SE" dirty="0"/>
              <a:t> pro te </a:t>
            </a:r>
            <a:r>
              <a:rPr lang="sv-SE" dirty="0" err="1"/>
              <a:t>nobitatusa</a:t>
            </a:r>
            <a:r>
              <a:rPr lang="sv-SE" dirty="0"/>
              <a:t> </a:t>
            </a:r>
            <a:r>
              <a:rPr lang="sv-SE" dirty="0" err="1"/>
              <a:t>voluptate</a:t>
            </a:r>
            <a:r>
              <a:rPr lang="sv-SE" dirty="0"/>
              <a:t> </a:t>
            </a:r>
            <a:r>
              <a:rPr lang="sv-SE" dirty="0" err="1"/>
              <a:t>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antur</a:t>
            </a:r>
            <a:r>
              <a:rPr lang="sv-SE" dirty="0"/>
              <a:t> </a:t>
            </a:r>
            <a:r>
              <a:rPr lang="sv-SE" dirty="0" err="1"/>
              <a:t>assit</a:t>
            </a:r>
            <a:r>
              <a:rPr lang="sv-SE" dirty="0"/>
              <a:t> </a:t>
            </a:r>
            <a:r>
              <a:rPr lang="sv-SE" dirty="0" err="1"/>
              <a:t>modisti</a:t>
            </a:r>
            <a:r>
              <a:rPr lang="sv-SE" dirty="0"/>
              <a:t> </a:t>
            </a:r>
            <a:r>
              <a:rPr lang="sv-SE" dirty="0" err="1"/>
              <a:t>ne</a:t>
            </a:r>
            <a:r>
              <a:rPr lang="sv-SE" dirty="0"/>
              <a:t> </a:t>
            </a:r>
            <a:r>
              <a:rPr lang="sv-SE" dirty="0" err="1"/>
              <a:t>mostia</a:t>
            </a:r>
            <a:r>
              <a:rPr lang="sv-S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 dirty="0"/>
              <a:t>Sus </a:t>
            </a:r>
            <a:r>
              <a:rPr lang="sv-SE" dirty="0" err="1"/>
              <a:t>modi</a:t>
            </a:r>
            <a:r>
              <a:rPr lang="sv-SE" dirty="0"/>
              <a:t> </a:t>
            </a:r>
            <a:r>
              <a:rPr lang="sv-SE" dirty="0" err="1"/>
              <a:t>ipit</a:t>
            </a:r>
            <a:r>
              <a:rPr lang="sv-SE" dirty="0"/>
              <a:t> </a:t>
            </a:r>
            <a:r>
              <a:rPr lang="sv-SE" dirty="0" err="1"/>
              <a:t>veliatus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ipis</a:t>
            </a:r>
            <a:r>
              <a:rPr lang="sv-SE" dirty="0"/>
              <a:t> </a:t>
            </a:r>
            <a:r>
              <a:rPr lang="sv-SE" dirty="0" err="1"/>
              <a:t>dollabore</a:t>
            </a:r>
            <a:r>
              <a:rPr lang="sv-SE" dirty="0"/>
              <a:t>, </a:t>
            </a:r>
            <a:r>
              <a:rPr lang="sv-SE" dirty="0" err="1"/>
              <a:t>omnimaio</a:t>
            </a:r>
            <a:r>
              <a:rPr lang="sv-SE" dirty="0"/>
              <a:t>. Ur sunt. </a:t>
            </a:r>
            <a:r>
              <a:rPr lang="sv-SE" dirty="0" err="1"/>
              <a:t>Itae</a:t>
            </a:r>
            <a:r>
              <a:rPr lang="sv-SE" dirty="0"/>
              <a:t>. Ut et </a:t>
            </a:r>
            <a:r>
              <a:rPr lang="sv-SE" dirty="0" err="1"/>
              <a:t>quate</a:t>
            </a:r>
            <a:r>
              <a:rPr lang="sv-SE" dirty="0"/>
              <a:t> </a:t>
            </a:r>
            <a:r>
              <a:rPr lang="sv-SE" dirty="0" err="1"/>
              <a:t>nihit</a:t>
            </a:r>
            <a:r>
              <a:rPr lang="sv-SE" dirty="0"/>
              <a:t> </a:t>
            </a:r>
            <a:r>
              <a:rPr lang="sv-SE" dirty="0" err="1"/>
              <a:t>occume</a:t>
            </a:r>
            <a:r>
              <a:rPr lang="sv-SE" dirty="0"/>
              <a:t> </a:t>
            </a:r>
            <a:r>
              <a:rPr lang="sv-SE" dirty="0" err="1"/>
              <a:t>voluptatque</a:t>
            </a:r>
            <a:r>
              <a:rPr lang="sv-SE" dirty="0"/>
              <a:t> </a:t>
            </a:r>
            <a:r>
              <a:rPr lang="sv-SE" dirty="0" err="1"/>
              <a:t>con</a:t>
            </a:r>
            <a:r>
              <a:rPr lang="sv-SE" dirty="0"/>
              <a:t> </a:t>
            </a:r>
            <a:r>
              <a:rPr lang="sv-SE" dirty="0" err="1"/>
              <a:t>nis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vit, </a:t>
            </a:r>
            <a:r>
              <a:rPr lang="sv-SE" dirty="0" err="1"/>
              <a:t>officit</a:t>
            </a:r>
            <a:r>
              <a:rPr lang="sv-SE" dirty="0"/>
              <a:t> </a:t>
            </a:r>
            <a:r>
              <a:rPr lang="sv-SE" dirty="0" err="1"/>
              <a:t>ipitionseque</a:t>
            </a:r>
            <a:r>
              <a:rPr lang="sv-SE" dirty="0"/>
              <a:t> et </a:t>
            </a:r>
            <a:r>
              <a:rPr lang="sv-SE" dirty="0" err="1"/>
              <a:t>veliatque</a:t>
            </a:r>
            <a:r>
              <a:rPr lang="sv-SE" dirty="0"/>
              <a:t> </a:t>
            </a:r>
            <a:r>
              <a:rPr lang="sv-SE" dirty="0" err="1"/>
              <a:t>voloreptur</a:t>
            </a:r>
            <a:r>
              <a:rPr lang="sv-SE" dirty="0"/>
              <a:t>, </a:t>
            </a:r>
            <a:r>
              <a:rPr lang="sv-SE" dirty="0" err="1"/>
              <a:t>vere</a:t>
            </a:r>
            <a:r>
              <a:rPr lang="sv-SE" dirty="0"/>
              <a:t> </a:t>
            </a:r>
            <a:r>
              <a:rPr lang="sv-SE" dirty="0" err="1"/>
              <a:t>nobitio</a:t>
            </a:r>
            <a:r>
              <a:rPr lang="sv-SE" dirty="0"/>
              <a:t> </a:t>
            </a:r>
            <a:r>
              <a:rPr lang="sv-SE" dirty="0" err="1"/>
              <a:t>nsequia</a:t>
            </a:r>
            <a:r>
              <a:rPr lang="sv-SE" dirty="0"/>
              <a:t> di ad mo </a:t>
            </a:r>
            <a:r>
              <a:rPr lang="sv-SE" dirty="0" err="1"/>
              <a:t>eume</a:t>
            </a:r>
            <a:r>
              <a:rPr lang="sv-SE" dirty="0"/>
              <a:t> </a:t>
            </a:r>
            <a:r>
              <a:rPr lang="sv-SE" dirty="0" err="1"/>
              <a:t>officiendel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ad </a:t>
            </a:r>
            <a:r>
              <a:rPr lang="sv-SE" dirty="0" err="1"/>
              <a:t>que</a:t>
            </a:r>
            <a:r>
              <a:rPr lang="sv-SE" dirty="0"/>
              <a:t> </a:t>
            </a:r>
            <a:r>
              <a:rPr lang="sv-SE" dirty="0" err="1"/>
              <a:t>cone</a:t>
            </a:r>
            <a:r>
              <a:rPr lang="sv-SE" dirty="0"/>
              <a:t> </a:t>
            </a:r>
            <a:r>
              <a:rPr lang="sv-SE" dirty="0" err="1"/>
              <a:t>etur</a:t>
            </a:r>
            <a:r>
              <a:rPr lang="sv-SE" dirty="0"/>
              <a:t>? </a:t>
            </a:r>
            <a:r>
              <a:rPr lang="sv-SE" dirty="0" err="1"/>
              <a:t>Quid</a:t>
            </a:r>
            <a:r>
              <a:rPr lang="sv-SE" dirty="0"/>
              <a:t> </a:t>
            </a:r>
            <a:r>
              <a:rPr lang="sv-SE" dirty="0" err="1"/>
              <a:t>molores</a:t>
            </a:r>
            <a:r>
              <a:rPr lang="sv-SE" dirty="0"/>
              <a:t> </a:t>
            </a:r>
            <a:r>
              <a:rPr lang="sv-SE" dirty="0" err="1"/>
              <a:t>seque</a:t>
            </a:r>
            <a:r>
              <a:rPr lang="sv-SE" dirty="0"/>
              <a:t> </a:t>
            </a:r>
            <a:r>
              <a:rPr lang="sv-SE" dirty="0" err="1"/>
              <a:t>latur</a:t>
            </a:r>
            <a:r>
              <a:rPr lang="sv-SE" dirty="0"/>
              <a:t> as </a:t>
            </a:r>
            <a:r>
              <a:rPr lang="sv-SE" dirty="0" err="1"/>
              <a:t>eumqui</a:t>
            </a:r>
            <a:r>
              <a:rPr lang="sv-SE" dirty="0"/>
              <a:t> bero berest </a:t>
            </a:r>
            <a:r>
              <a:rPr lang="sv-SE" dirty="0" err="1"/>
              <a:t>molupti</a:t>
            </a:r>
            <a:r>
              <a:rPr lang="sv-SE" dirty="0"/>
              <a:t> </a:t>
            </a:r>
            <a:r>
              <a:rPr lang="sv-SE" dirty="0" err="1"/>
              <a:t>consectori</a:t>
            </a:r>
            <a:r>
              <a:rPr lang="sv-SE" dirty="0"/>
              <a:t> sunt </a:t>
            </a:r>
            <a:r>
              <a:rPr lang="sv-SE" dirty="0" err="1"/>
              <a:t>od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dest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ut </a:t>
            </a:r>
            <a:r>
              <a:rPr lang="sv-SE" dirty="0" err="1"/>
              <a:t>eum</a:t>
            </a:r>
            <a:r>
              <a:rPr lang="sv-SE" dirty="0"/>
              <a:t> hit </a:t>
            </a:r>
            <a:r>
              <a:rPr lang="sv-SE" dirty="0" err="1"/>
              <a:t>accuptat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utestiosa</a:t>
            </a:r>
            <a:r>
              <a:rPr lang="sv-SE" dirty="0"/>
              <a:t> </a:t>
            </a:r>
            <a:r>
              <a:rPr lang="sv-SE" dirty="0" err="1"/>
              <a:t>dollantotae</a:t>
            </a:r>
            <a:r>
              <a:rPr lang="sv-SE" dirty="0"/>
              <a:t> parcimint </a:t>
            </a:r>
            <a:r>
              <a:rPr lang="sv-SE" dirty="0" err="1"/>
              <a:t>quiam</a:t>
            </a:r>
            <a:r>
              <a:rPr lang="sv-SE" dirty="0"/>
              <a:t> ut ex </a:t>
            </a:r>
            <a:r>
              <a:rPr lang="sv-SE" dirty="0" err="1"/>
              <a:t>eici</a:t>
            </a:r>
            <a:r>
              <a:rPr lang="sv-SE" dirty="0"/>
              <a:t> </a:t>
            </a:r>
            <a:r>
              <a:rPr lang="sv-SE" dirty="0" err="1"/>
              <a:t>occuptur</a:t>
            </a:r>
            <a:r>
              <a:rPr lang="sv-SE" dirty="0"/>
              <a:t> rem </a:t>
            </a:r>
            <a:r>
              <a:rPr lang="sv-SE" dirty="0" err="1"/>
              <a:t>consecabo</a:t>
            </a:r>
            <a:r>
              <a:rPr lang="sv-SE" dirty="0"/>
              <a:t>. Tur </a:t>
            </a:r>
            <a:r>
              <a:rPr lang="sv-SE" dirty="0" err="1"/>
              <a:t>antis</a:t>
            </a:r>
            <a:r>
              <a:rPr lang="sv-SE" dirty="0"/>
              <a:t> </a:t>
            </a:r>
            <a:r>
              <a:rPr lang="sv-SE" dirty="0" err="1"/>
              <a:t>etur</a:t>
            </a:r>
            <a:r>
              <a:rPr lang="sv-SE" dirty="0"/>
              <a:t>, </a:t>
            </a:r>
            <a:r>
              <a:rPr lang="sv-SE" dirty="0" err="1"/>
              <a:t>omnimpor</a:t>
            </a:r>
            <a:r>
              <a:rPr lang="sv-SE" dirty="0"/>
              <a:t> </a:t>
            </a:r>
            <a:r>
              <a:rPr lang="sv-SE" dirty="0" err="1"/>
              <a:t>rectaqui</a:t>
            </a:r>
            <a:r>
              <a:rPr lang="sv-SE" dirty="0"/>
              <a:t> </a:t>
            </a:r>
            <a:r>
              <a:rPr lang="sv-SE" dirty="0" err="1"/>
              <a:t>comniminus</a:t>
            </a:r>
            <a:r>
              <a:rPr lang="sv-SE" dirty="0"/>
              <a:t> sa </a:t>
            </a:r>
            <a:r>
              <a:rPr lang="sv-SE" dirty="0" err="1"/>
              <a:t>con</a:t>
            </a:r>
            <a:r>
              <a:rPr lang="sv-SE" dirty="0"/>
              <a:t> ex </a:t>
            </a:r>
            <a:r>
              <a:rPr lang="sv-SE" dirty="0" err="1"/>
              <a:t>escim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rehendis</a:t>
            </a:r>
            <a:r>
              <a:rPr lang="sv-SE" dirty="0"/>
              <a:t> </a:t>
            </a:r>
            <a:r>
              <a:rPr lang="sv-SE" dirty="0" err="1"/>
              <a:t>inctate</a:t>
            </a:r>
            <a:r>
              <a:rPr lang="sv-SE" dirty="0"/>
              <a:t> as et </a:t>
            </a:r>
            <a:r>
              <a:rPr lang="sv-SE" dirty="0" err="1"/>
              <a:t>eum</a:t>
            </a:r>
            <a:r>
              <a:rPr lang="sv-SE" dirty="0"/>
              <a:t> sant </a:t>
            </a:r>
            <a:r>
              <a:rPr lang="sv-SE" dirty="0" err="1"/>
              <a:t>voluptu</a:t>
            </a:r>
            <a:r>
              <a:rPr lang="sv-SE" dirty="0"/>
              <a:t> </a:t>
            </a:r>
            <a:r>
              <a:rPr lang="sv-SE" dirty="0" err="1"/>
              <a:t>mquamusdam</a:t>
            </a:r>
            <a:r>
              <a:rPr lang="sv-SE" dirty="0"/>
              <a:t> </a:t>
            </a:r>
            <a:r>
              <a:rPr lang="sv-SE" dirty="0" err="1"/>
              <a:t>eumqui</a:t>
            </a:r>
            <a:r>
              <a:rPr lang="sv-SE" dirty="0"/>
              <a:t> </a:t>
            </a:r>
            <a:r>
              <a:rPr lang="sv-SE" dirty="0" err="1"/>
              <a:t>tem</a:t>
            </a:r>
            <a:r>
              <a:rPr lang="sv-SE" dirty="0"/>
              <a:t>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estem</a:t>
            </a:r>
            <a:r>
              <a:rPr lang="sv-SE" dirty="0"/>
              <a:t> </a:t>
            </a:r>
            <a:r>
              <a:rPr lang="sv-SE" dirty="0" err="1"/>
              <a:t>quae</a:t>
            </a:r>
            <a:r>
              <a:rPr lang="sv-SE" dirty="0"/>
              <a:t> </a:t>
            </a:r>
            <a:r>
              <a:rPr lang="sv-SE" dirty="0" err="1"/>
              <a:t>eossinciati</a:t>
            </a:r>
            <a:r>
              <a:rPr lang="sv-SE" dirty="0"/>
              <a:t> </a:t>
            </a:r>
            <a:r>
              <a:rPr lang="sv-SE" dirty="0" err="1"/>
              <a:t>solorrum</a:t>
            </a:r>
            <a:r>
              <a:rPr lang="sv-SE" dirty="0"/>
              <a:t>, </a:t>
            </a:r>
            <a:r>
              <a:rPr lang="sv-SE" dirty="0" err="1"/>
              <a:t>omnientibus</a:t>
            </a:r>
            <a:r>
              <a:rPr lang="sv-SE" dirty="0"/>
              <a:t> a </a:t>
            </a:r>
            <a:r>
              <a:rPr lang="sv-SE" dirty="0" err="1"/>
              <a:t>volorro</a:t>
            </a:r>
            <a:r>
              <a:rPr lang="sv-SE" dirty="0"/>
              <a:t> </a:t>
            </a:r>
            <a:r>
              <a:rPr lang="sv-SE" dirty="0" err="1"/>
              <a:t>blanihilibus</a:t>
            </a:r>
            <a:r>
              <a:rPr lang="sv-SE" dirty="0"/>
              <a:t> </a:t>
            </a:r>
            <a:r>
              <a:rPr lang="sv-SE" dirty="0" err="1"/>
              <a:t>am</a:t>
            </a:r>
            <a:r>
              <a:rPr lang="sv-SE" dirty="0"/>
              <a:t> non </a:t>
            </a:r>
            <a:r>
              <a:rPr lang="sv-SE" dirty="0" err="1"/>
              <a:t>pa</a:t>
            </a:r>
            <a:r>
              <a:rPr lang="sv-SE" dirty="0"/>
              <a:t> </a:t>
            </a:r>
            <a:r>
              <a:rPr lang="sv-SE" dirty="0" err="1"/>
              <a:t>vent</a:t>
            </a:r>
            <a:r>
              <a:rPr lang="sv-SE" dirty="0"/>
              <a:t>, </a:t>
            </a:r>
            <a:r>
              <a:rPr lang="sv-SE" dirty="0" err="1"/>
              <a:t>ventinu</a:t>
            </a:r>
            <a:r>
              <a:rPr lang="sv-SE" dirty="0"/>
              <a:t> </a:t>
            </a:r>
            <a:r>
              <a:rPr lang="sv-SE" dirty="0" err="1"/>
              <a:t>llictassi</a:t>
            </a:r>
            <a:r>
              <a:rPr lang="sv-SE" dirty="0"/>
              <a:t> </a:t>
            </a:r>
            <a:r>
              <a:rPr lang="sv-SE" dirty="0" err="1"/>
              <a:t>blabore</a:t>
            </a:r>
            <a:r>
              <a:rPr lang="sv-SE" dirty="0"/>
              <a:t> </a:t>
            </a:r>
            <a:r>
              <a:rPr lang="sv-SE" dirty="0" err="1"/>
              <a:t>mporum</a:t>
            </a:r>
            <a:r>
              <a:rPr lang="sv-SE" dirty="0"/>
              <a:t> </a:t>
            </a:r>
            <a:r>
              <a:rPr lang="sv-SE" dirty="0" err="1"/>
              <a:t>evendit</a:t>
            </a:r>
            <a:r>
              <a:rPr lang="sv-SE" dirty="0"/>
              <a:t> </a:t>
            </a:r>
            <a:r>
              <a:rPr lang="sv-SE" dirty="0" err="1"/>
              <a:t>ullitat</a:t>
            </a:r>
            <a:r>
              <a:rPr lang="sv-SE" dirty="0"/>
              <a:t> </a:t>
            </a:r>
            <a:r>
              <a:rPr lang="sv-SE" dirty="0" err="1"/>
              <a:t>empores</a:t>
            </a:r>
            <a:r>
              <a:rPr lang="sv-SE" dirty="0"/>
              <a:t> </a:t>
            </a:r>
            <a:r>
              <a:rPr lang="sv-SE" dirty="0" err="1"/>
              <a:t>quis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magniatiniat</a:t>
            </a:r>
            <a:r>
              <a:rPr lang="sv-SE" dirty="0"/>
              <a:t> et </a:t>
            </a:r>
            <a:r>
              <a:rPr lang="sv-SE" dirty="0" err="1"/>
              <a:t>eos</a:t>
            </a:r>
            <a:r>
              <a:rPr lang="sv-SE" dirty="0"/>
              <a:t> </a:t>
            </a:r>
            <a:r>
              <a:rPr lang="sv-SE" dirty="0" err="1"/>
              <a:t>consed</a:t>
            </a:r>
            <a:r>
              <a:rPr lang="sv-SE" dirty="0"/>
              <a:t> </a:t>
            </a:r>
            <a:r>
              <a:rPr lang="sv-SE" dirty="0" err="1"/>
              <a:t>quas</a:t>
            </a:r>
            <a:r>
              <a:rPr lang="sv-SE" dirty="0"/>
              <a:t> rest, </a:t>
            </a:r>
            <a:r>
              <a:rPr lang="sv-SE" dirty="0" err="1"/>
              <a:t>optae</a:t>
            </a:r>
            <a:r>
              <a:rPr lang="sv-SE" dirty="0"/>
              <a:t> </a:t>
            </a:r>
            <a:r>
              <a:rPr lang="sv-SE" dirty="0" err="1"/>
              <a:t>nam</a:t>
            </a:r>
            <a:r>
              <a:rPr lang="sv-SE" dirty="0"/>
              <a:t>, </a:t>
            </a:r>
            <a:r>
              <a:rPr lang="sv-SE" dirty="0" err="1"/>
              <a:t>iuntia</a:t>
            </a:r>
            <a:r>
              <a:rPr lang="sv-SE" dirty="0"/>
              <a:t> pro te </a:t>
            </a:r>
            <a:r>
              <a:rPr lang="sv-SE" dirty="0" err="1"/>
              <a:t>nobitatusa</a:t>
            </a:r>
            <a:r>
              <a:rPr lang="sv-SE" dirty="0"/>
              <a:t> </a:t>
            </a:r>
            <a:r>
              <a:rPr lang="sv-SE" dirty="0" err="1"/>
              <a:t>voluptate</a:t>
            </a:r>
            <a:r>
              <a:rPr lang="sv-SE" dirty="0"/>
              <a:t> </a:t>
            </a:r>
            <a:r>
              <a:rPr lang="sv-SE" dirty="0" err="1"/>
              <a:t>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antur</a:t>
            </a:r>
            <a:r>
              <a:rPr lang="sv-SE" dirty="0"/>
              <a:t> </a:t>
            </a:r>
            <a:r>
              <a:rPr lang="sv-SE" dirty="0" err="1"/>
              <a:t>assit</a:t>
            </a:r>
            <a:r>
              <a:rPr lang="sv-SE" dirty="0"/>
              <a:t> </a:t>
            </a:r>
            <a:r>
              <a:rPr lang="sv-SE" dirty="0" err="1"/>
              <a:t>modisti</a:t>
            </a:r>
            <a:r>
              <a:rPr lang="sv-SE" dirty="0"/>
              <a:t> </a:t>
            </a:r>
            <a:r>
              <a:rPr lang="sv-SE" dirty="0" err="1"/>
              <a:t>ne</a:t>
            </a:r>
            <a:r>
              <a:rPr lang="sv-SE" dirty="0"/>
              <a:t> </a:t>
            </a:r>
            <a:r>
              <a:rPr lang="sv-SE" dirty="0" err="1"/>
              <a:t>mostia</a:t>
            </a:r>
            <a:endParaRPr lang="sv-SE" dirty="0"/>
          </a:p>
          <a:p>
            <a:r>
              <a:rPr lang="sv-SE" dirty="0" err="1"/>
              <a:t>Blanihilibus</a:t>
            </a:r>
            <a:r>
              <a:rPr lang="sv-SE" dirty="0"/>
              <a:t> </a:t>
            </a:r>
            <a:r>
              <a:rPr lang="sv-SE" dirty="0" err="1"/>
              <a:t>am</a:t>
            </a:r>
            <a:r>
              <a:rPr lang="sv-SE" dirty="0"/>
              <a:t> non </a:t>
            </a:r>
            <a:r>
              <a:rPr lang="sv-SE" dirty="0" err="1"/>
              <a:t>pa</a:t>
            </a:r>
            <a:r>
              <a:rPr lang="sv-SE" dirty="0"/>
              <a:t> </a:t>
            </a:r>
            <a:r>
              <a:rPr lang="sv-SE" dirty="0" err="1"/>
              <a:t>vent</a:t>
            </a:r>
            <a:r>
              <a:rPr lang="sv-SE" dirty="0"/>
              <a:t>, </a:t>
            </a:r>
            <a:r>
              <a:rPr lang="sv-SE" dirty="0" err="1"/>
              <a:t>ventinu</a:t>
            </a:r>
            <a:r>
              <a:rPr lang="sv-SE" dirty="0"/>
              <a:t> </a:t>
            </a:r>
            <a:r>
              <a:rPr lang="sv-SE" dirty="0" err="1"/>
              <a:t>llictassi</a:t>
            </a:r>
            <a:r>
              <a:rPr lang="sv-SE" dirty="0"/>
              <a:t> </a:t>
            </a:r>
            <a:r>
              <a:rPr lang="sv-SE" dirty="0" err="1"/>
              <a:t>blabore</a:t>
            </a:r>
            <a:r>
              <a:rPr lang="sv-SE" dirty="0"/>
              <a:t> </a:t>
            </a:r>
            <a:r>
              <a:rPr lang="sv-SE" dirty="0" err="1"/>
              <a:t>mporum</a:t>
            </a:r>
            <a:r>
              <a:rPr lang="sv-SE" dirty="0"/>
              <a:t> </a:t>
            </a:r>
            <a:r>
              <a:rPr lang="sv-SE" dirty="0" err="1"/>
              <a:t>evendit</a:t>
            </a:r>
            <a:r>
              <a:rPr lang="sv-SE" dirty="0"/>
              <a:t> </a:t>
            </a:r>
            <a:r>
              <a:rPr lang="sv-SE" dirty="0" err="1"/>
              <a:t>ullitat</a:t>
            </a:r>
            <a:r>
              <a:rPr lang="sv-SE" dirty="0"/>
              <a:t> </a:t>
            </a:r>
            <a:r>
              <a:rPr lang="sv-SE" dirty="0" err="1"/>
              <a:t>empores</a:t>
            </a:r>
            <a:r>
              <a:rPr lang="sv-SE" dirty="0"/>
              <a:t> </a:t>
            </a:r>
            <a:r>
              <a:rPr lang="sv-SE" dirty="0" err="1"/>
              <a:t>quis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magniatiniat</a:t>
            </a:r>
            <a:r>
              <a:rPr lang="sv-SE" dirty="0"/>
              <a:t> et </a:t>
            </a:r>
            <a:r>
              <a:rPr lang="sv-SE" dirty="0" err="1"/>
              <a:t>eos</a:t>
            </a:r>
            <a:r>
              <a:rPr lang="sv-SE" dirty="0"/>
              <a:t> </a:t>
            </a:r>
            <a:r>
              <a:rPr lang="sv-SE" dirty="0" err="1"/>
              <a:t>consed</a:t>
            </a:r>
            <a:r>
              <a:rPr lang="sv-SE" dirty="0"/>
              <a:t> </a:t>
            </a:r>
            <a:r>
              <a:rPr lang="sv-SE" dirty="0" err="1"/>
              <a:t>quas</a:t>
            </a:r>
            <a:r>
              <a:rPr lang="sv-SE" dirty="0"/>
              <a:t> rest, </a:t>
            </a:r>
            <a:r>
              <a:rPr lang="sv-SE" dirty="0" err="1"/>
              <a:t>optae</a:t>
            </a:r>
            <a:r>
              <a:rPr lang="sv-SE" dirty="0"/>
              <a:t> </a:t>
            </a:r>
            <a:r>
              <a:rPr lang="sv-SE" dirty="0" err="1"/>
              <a:t>nam</a:t>
            </a:r>
            <a:r>
              <a:rPr lang="sv-SE" dirty="0"/>
              <a:t>, </a:t>
            </a:r>
            <a:r>
              <a:rPr lang="sv-SE" dirty="0" err="1"/>
              <a:t>iuntia</a:t>
            </a:r>
            <a:r>
              <a:rPr lang="sv-SE" dirty="0"/>
              <a:t> pro te </a:t>
            </a:r>
            <a:r>
              <a:rPr lang="sv-SE" dirty="0" err="1"/>
              <a:t>nobitatusa</a:t>
            </a:r>
            <a:r>
              <a:rPr lang="sv-SE" dirty="0"/>
              <a:t> </a:t>
            </a:r>
            <a:r>
              <a:rPr lang="sv-SE" dirty="0" err="1"/>
              <a:t>voluptate</a:t>
            </a:r>
            <a:r>
              <a:rPr lang="sv-SE" dirty="0"/>
              <a:t> </a:t>
            </a:r>
            <a:r>
              <a:rPr lang="sv-SE" dirty="0" err="1"/>
              <a:t>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antur</a:t>
            </a:r>
            <a:r>
              <a:rPr lang="sv-SE" dirty="0"/>
              <a:t> </a:t>
            </a:r>
            <a:r>
              <a:rPr lang="sv-SE" dirty="0" err="1"/>
              <a:t>assit</a:t>
            </a:r>
            <a:r>
              <a:rPr lang="sv-SE" dirty="0"/>
              <a:t> </a:t>
            </a:r>
            <a:r>
              <a:rPr lang="sv-SE" dirty="0" err="1"/>
              <a:t>modisti</a:t>
            </a:r>
            <a:r>
              <a:rPr lang="sv-SE" dirty="0"/>
              <a:t> </a:t>
            </a:r>
            <a:r>
              <a:rPr lang="sv-SE" dirty="0" err="1"/>
              <a:t>ne</a:t>
            </a:r>
            <a:r>
              <a:rPr lang="sv-SE" dirty="0"/>
              <a:t> </a:t>
            </a:r>
            <a:r>
              <a:rPr lang="sv-SE" dirty="0" err="1"/>
              <a:t>mostia</a:t>
            </a:r>
            <a:r>
              <a:rPr lang="sv-S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 dirty="0"/>
              <a:t>Sus </a:t>
            </a:r>
            <a:r>
              <a:rPr lang="sv-SE" dirty="0" err="1"/>
              <a:t>modi</a:t>
            </a:r>
            <a:r>
              <a:rPr lang="sv-SE" dirty="0"/>
              <a:t> </a:t>
            </a:r>
            <a:r>
              <a:rPr lang="sv-SE" dirty="0" err="1"/>
              <a:t>ipit</a:t>
            </a:r>
            <a:r>
              <a:rPr lang="sv-SE" dirty="0"/>
              <a:t> </a:t>
            </a:r>
            <a:r>
              <a:rPr lang="sv-SE" dirty="0" err="1"/>
              <a:t>veliatus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ipis</a:t>
            </a:r>
            <a:r>
              <a:rPr lang="sv-SE" dirty="0"/>
              <a:t> </a:t>
            </a:r>
            <a:r>
              <a:rPr lang="sv-SE" dirty="0" err="1"/>
              <a:t>dollabore</a:t>
            </a:r>
            <a:r>
              <a:rPr lang="sv-SE" dirty="0"/>
              <a:t>, </a:t>
            </a:r>
            <a:r>
              <a:rPr lang="sv-SE" dirty="0" err="1"/>
              <a:t>omnimaio</a:t>
            </a:r>
            <a:r>
              <a:rPr lang="sv-SE" dirty="0"/>
              <a:t>. Ur sunt. </a:t>
            </a:r>
            <a:r>
              <a:rPr lang="sv-SE" dirty="0" err="1"/>
              <a:t>Itae</a:t>
            </a:r>
            <a:r>
              <a:rPr lang="sv-SE" dirty="0"/>
              <a:t>. Ut et </a:t>
            </a:r>
            <a:r>
              <a:rPr lang="sv-SE" dirty="0" err="1"/>
              <a:t>quate</a:t>
            </a:r>
            <a:r>
              <a:rPr lang="sv-SE" dirty="0"/>
              <a:t> </a:t>
            </a:r>
            <a:r>
              <a:rPr lang="sv-SE" dirty="0" err="1"/>
              <a:t>nihit</a:t>
            </a:r>
            <a:r>
              <a:rPr lang="sv-SE" dirty="0"/>
              <a:t> </a:t>
            </a:r>
            <a:r>
              <a:rPr lang="sv-SE" dirty="0" err="1"/>
              <a:t>occume</a:t>
            </a:r>
            <a:r>
              <a:rPr lang="sv-SE" dirty="0"/>
              <a:t> </a:t>
            </a:r>
            <a:r>
              <a:rPr lang="sv-SE" dirty="0" err="1"/>
              <a:t>voluptatque</a:t>
            </a:r>
            <a:r>
              <a:rPr lang="sv-SE" dirty="0"/>
              <a:t> </a:t>
            </a:r>
            <a:r>
              <a:rPr lang="sv-SE" dirty="0" err="1"/>
              <a:t>con</a:t>
            </a:r>
            <a:r>
              <a:rPr lang="sv-SE" dirty="0"/>
              <a:t> </a:t>
            </a:r>
            <a:r>
              <a:rPr lang="sv-SE" dirty="0" err="1"/>
              <a:t>nis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vit, </a:t>
            </a:r>
            <a:r>
              <a:rPr lang="sv-SE" dirty="0" err="1"/>
              <a:t>officit</a:t>
            </a:r>
            <a:r>
              <a:rPr lang="sv-SE" dirty="0"/>
              <a:t> </a:t>
            </a:r>
            <a:r>
              <a:rPr lang="sv-SE" dirty="0" err="1"/>
              <a:t>ipitionseque</a:t>
            </a:r>
            <a:r>
              <a:rPr lang="sv-SE" dirty="0"/>
              <a:t> et </a:t>
            </a:r>
            <a:r>
              <a:rPr lang="sv-SE" dirty="0" err="1"/>
              <a:t>veliatque</a:t>
            </a:r>
            <a:r>
              <a:rPr lang="sv-SE" dirty="0"/>
              <a:t> </a:t>
            </a:r>
            <a:r>
              <a:rPr lang="sv-SE" dirty="0" err="1"/>
              <a:t>voloreptur</a:t>
            </a:r>
            <a:r>
              <a:rPr lang="sv-SE" dirty="0"/>
              <a:t>, </a:t>
            </a:r>
            <a:r>
              <a:rPr lang="sv-SE" dirty="0" err="1"/>
              <a:t>vere</a:t>
            </a:r>
            <a:r>
              <a:rPr lang="sv-SE" dirty="0"/>
              <a:t> </a:t>
            </a:r>
            <a:r>
              <a:rPr lang="sv-SE" dirty="0" err="1"/>
              <a:t>nobitio</a:t>
            </a:r>
            <a:r>
              <a:rPr lang="sv-SE" dirty="0"/>
              <a:t> </a:t>
            </a:r>
            <a:r>
              <a:rPr lang="sv-SE" dirty="0" err="1"/>
              <a:t>nsequia</a:t>
            </a:r>
            <a:r>
              <a:rPr lang="sv-SE" dirty="0"/>
              <a:t> di ad mo </a:t>
            </a:r>
            <a:r>
              <a:rPr lang="sv-SE" dirty="0" err="1"/>
              <a:t>eume</a:t>
            </a:r>
            <a:r>
              <a:rPr lang="sv-SE" dirty="0"/>
              <a:t> </a:t>
            </a:r>
            <a:r>
              <a:rPr lang="sv-SE" dirty="0" err="1"/>
              <a:t>officiendel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2792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 text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E3F6706E-9783-4B3A-9256-0F2DEA42E8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5030" y="963661"/>
            <a:ext cx="10320306" cy="650898"/>
          </a:xfrm>
        </p:spPr>
        <p:txBody>
          <a:bodyPr anchor="t" anchorCtr="0">
            <a:noAutofit/>
          </a:bodyPr>
          <a:lstStyle>
            <a:lvl1pPr algn="l">
              <a:lnSpc>
                <a:spcPts val="3200"/>
              </a:lnSpc>
              <a:defRPr sz="2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format.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52AF499F-CEF7-4F8E-9FD6-E85EE92E78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5031" y="1890451"/>
            <a:ext cx="10320306" cy="4108797"/>
          </a:xfrm>
        </p:spPr>
        <p:txBody>
          <a:bodyPr lIns="7200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100" b="0" u="none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format. Sus </a:t>
            </a:r>
            <a:r>
              <a:rPr lang="sv-SE" dirty="0" err="1"/>
              <a:t>modi</a:t>
            </a:r>
            <a:r>
              <a:rPr lang="sv-SE" dirty="0"/>
              <a:t> </a:t>
            </a:r>
            <a:r>
              <a:rPr lang="sv-SE" dirty="0" err="1"/>
              <a:t>ipit</a:t>
            </a:r>
            <a:r>
              <a:rPr lang="sv-SE" dirty="0"/>
              <a:t> </a:t>
            </a:r>
            <a:r>
              <a:rPr lang="sv-SE" dirty="0" err="1"/>
              <a:t>veliatus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ipis</a:t>
            </a:r>
            <a:r>
              <a:rPr lang="sv-SE" dirty="0"/>
              <a:t> </a:t>
            </a:r>
            <a:r>
              <a:rPr lang="sv-SE" dirty="0" err="1"/>
              <a:t>dollabore</a:t>
            </a:r>
            <a:r>
              <a:rPr lang="sv-SE" dirty="0"/>
              <a:t>, </a:t>
            </a:r>
            <a:r>
              <a:rPr lang="sv-SE" dirty="0" err="1"/>
              <a:t>omnimaio</a:t>
            </a:r>
            <a:r>
              <a:rPr lang="sv-SE" dirty="0"/>
              <a:t>. Ur sunt. </a:t>
            </a:r>
            <a:r>
              <a:rPr lang="sv-SE" dirty="0" err="1"/>
              <a:t>Itae</a:t>
            </a:r>
            <a:r>
              <a:rPr lang="sv-SE" dirty="0"/>
              <a:t>. Ut et </a:t>
            </a:r>
            <a:r>
              <a:rPr lang="sv-SE" dirty="0" err="1"/>
              <a:t>quate</a:t>
            </a:r>
            <a:r>
              <a:rPr lang="sv-SE" dirty="0"/>
              <a:t> </a:t>
            </a:r>
            <a:r>
              <a:rPr lang="sv-SE" dirty="0" err="1"/>
              <a:t>nihit</a:t>
            </a:r>
            <a:r>
              <a:rPr lang="sv-SE" dirty="0"/>
              <a:t> </a:t>
            </a:r>
            <a:r>
              <a:rPr lang="sv-SE" dirty="0" err="1"/>
              <a:t>occume</a:t>
            </a:r>
            <a:r>
              <a:rPr lang="sv-SE" dirty="0"/>
              <a:t> </a:t>
            </a:r>
            <a:r>
              <a:rPr lang="sv-SE" dirty="0" err="1"/>
              <a:t>voluptatque</a:t>
            </a:r>
            <a:r>
              <a:rPr lang="sv-SE" dirty="0"/>
              <a:t> </a:t>
            </a:r>
            <a:r>
              <a:rPr lang="sv-SE" dirty="0" err="1"/>
              <a:t>con</a:t>
            </a:r>
            <a:r>
              <a:rPr lang="sv-SE" dirty="0"/>
              <a:t> </a:t>
            </a:r>
            <a:r>
              <a:rPr lang="sv-SE" dirty="0" err="1"/>
              <a:t>nis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vit, </a:t>
            </a:r>
            <a:r>
              <a:rPr lang="sv-SE" dirty="0" err="1"/>
              <a:t>officit</a:t>
            </a:r>
            <a:r>
              <a:rPr lang="sv-SE" dirty="0"/>
              <a:t> </a:t>
            </a:r>
            <a:r>
              <a:rPr lang="sv-SE" dirty="0" err="1"/>
              <a:t>ipitionseque</a:t>
            </a:r>
            <a:r>
              <a:rPr lang="sv-SE" dirty="0"/>
              <a:t> et </a:t>
            </a:r>
            <a:r>
              <a:rPr lang="sv-SE" dirty="0" err="1"/>
              <a:t>veliatque</a:t>
            </a:r>
            <a:r>
              <a:rPr lang="sv-SE" dirty="0"/>
              <a:t> </a:t>
            </a:r>
            <a:r>
              <a:rPr lang="sv-SE" dirty="0" err="1"/>
              <a:t>voloreptur</a:t>
            </a:r>
            <a:r>
              <a:rPr lang="sv-SE" dirty="0"/>
              <a:t>, </a:t>
            </a:r>
            <a:r>
              <a:rPr lang="sv-SE" dirty="0" err="1"/>
              <a:t>vere</a:t>
            </a:r>
            <a:r>
              <a:rPr lang="sv-SE" dirty="0"/>
              <a:t> </a:t>
            </a:r>
            <a:r>
              <a:rPr lang="sv-SE" dirty="0" err="1"/>
              <a:t>nobitio</a:t>
            </a:r>
            <a:r>
              <a:rPr lang="sv-SE" dirty="0"/>
              <a:t> </a:t>
            </a:r>
            <a:r>
              <a:rPr lang="sv-SE" dirty="0" err="1"/>
              <a:t>nsequia</a:t>
            </a:r>
            <a:r>
              <a:rPr lang="sv-SE" dirty="0"/>
              <a:t> di ad mo </a:t>
            </a:r>
            <a:r>
              <a:rPr lang="sv-SE" dirty="0" err="1"/>
              <a:t>eume</a:t>
            </a:r>
            <a:r>
              <a:rPr lang="sv-SE" dirty="0"/>
              <a:t> </a:t>
            </a:r>
            <a:r>
              <a:rPr lang="sv-SE" dirty="0" err="1"/>
              <a:t>officiendel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ad </a:t>
            </a:r>
            <a:r>
              <a:rPr lang="sv-SE" dirty="0" err="1"/>
              <a:t>que</a:t>
            </a:r>
            <a:r>
              <a:rPr lang="sv-SE" dirty="0"/>
              <a:t> </a:t>
            </a:r>
            <a:r>
              <a:rPr lang="sv-SE" dirty="0" err="1"/>
              <a:t>cone</a:t>
            </a:r>
            <a:r>
              <a:rPr lang="sv-SE" dirty="0"/>
              <a:t> </a:t>
            </a:r>
            <a:r>
              <a:rPr lang="sv-SE" dirty="0" err="1"/>
              <a:t>etur</a:t>
            </a:r>
            <a:r>
              <a:rPr lang="sv-SE" dirty="0"/>
              <a:t>? </a:t>
            </a:r>
            <a:r>
              <a:rPr lang="sv-SE" dirty="0" err="1"/>
              <a:t>Quid</a:t>
            </a:r>
            <a:r>
              <a:rPr lang="sv-SE" dirty="0"/>
              <a:t> </a:t>
            </a:r>
            <a:r>
              <a:rPr lang="sv-SE" dirty="0" err="1"/>
              <a:t>molores</a:t>
            </a:r>
            <a:r>
              <a:rPr lang="sv-SE" dirty="0"/>
              <a:t> </a:t>
            </a:r>
            <a:r>
              <a:rPr lang="sv-SE" dirty="0" err="1"/>
              <a:t>seque</a:t>
            </a:r>
            <a:r>
              <a:rPr lang="sv-SE" dirty="0"/>
              <a:t> </a:t>
            </a:r>
            <a:r>
              <a:rPr lang="sv-SE" dirty="0" err="1"/>
              <a:t>latur</a:t>
            </a:r>
            <a:r>
              <a:rPr lang="sv-SE" dirty="0"/>
              <a:t> as </a:t>
            </a:r>
            <a:r>
              <a:rPr lang="sv-SE" dirty="0" err="1"/>
              <a:t>eumqui</a:t>
            </a:r>
            <a:r>
              <a:rPr lang="sv-SE" dirty="0"/>
              <a:t> bero berest </a:t>
            </a:r>
            <a:r>
              <a:rPr lang="sv-SE" dirty="0" err="1"/>
              <a:t>molupti</a:t>
            </a:r>
            <a:r>
              <a:rPr lang="sv-SE" dirty="0"/>
              <a:t> </a:t>
            </a:r>
            <a:r>
              <a:rPr lang="sv-SE" dirty="0" err="1"/>
              <a:t>consectori</a:t>
            </a:r>
            <a:r>
              <a:rPr lang="sv-SE" dirty="0"/>
              <a:t> sunt </a:t>
            </a:r>
            <a:r>
              <a:rPr lang="sv-SE" dirty="0" err="1"/>
              <a:t>od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dest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ut </a:t>
            </a:r>
            <a:r>
              <a:rPr lang="sv-SE" dirty="0" err="1"/>
              <a:t>eum</a:t>
            </a:r>
            <a:r>
              <a:rPr lang="sv-SE" dirty="0"/>
              <a:t> hit </a:t>
            </a:r>
            <a:r>
              <a:rPr lang="sv-SE" dirty="0" err="1"/>
              <a:t>accuptat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utestiosa</a:t>
            </a:r>
            <a:r>
              <a:rPr lang="sv-SE" dirty="0"/>
              <a:t> </a:t>
            </a:r>
            <a:r>
              <a:rPr lang="sv-SE" dirty="0" err="1"/>
              <a:t>dollantotae</a:t>
            </a:r>
            <a:r>
              <a:rPr lang="sv-SE" dirty="0"/>
              <a:t> </a:t>
            </a:r>
            <a:r>
              <a:rPr lang="sv-SE" dirty="0" err="1"/>
              <a:t>parcimint</a:t>
            </a:r>
            <a:r>
              <a:rPr lang="sv-SE" dirty="0"/>
              <a:t> </a:t>
            </a:r>
            <a:r>
              <a:rPr lang="sv-SE" dirty="0" err="1"/>
              <a:t>quiam</a:t>
            </a:r>
            <a:r>
              <a:rPr lang="sv-SE" dirty="0"/>
              <a:t> ut ex </a:t>
            </a:r>
            <a:r>
              <a:rPr lang="sv-SE" dirty="0" err="1"/>
              <a:t>eici</a:t>
            </a:r>
            <a:r>
              <a:rPr lang="sv-SE" dirty="0"/>
              <a:t> </a:t>
            </a:r>
            <a:r>
              <a:rPr lang="sv-SE" dirty="0" err="1"/>
              <a:t>occuptur</a:t>
            </a:r>
            <a:r>
              <a:rPr lang="sv-SE" dirty="0"/>
              <a:t> rem </a:t>
            </a:r>
            <a:r>
              <a:rPr lang="sv-SE" dirty="0" err="1"/>
              <a:t>consecabo</a:t>
            </a:r>
            <a:r>
              <a:rPr lang="sv-SE" dirty="0"/>
              <a:t>. Tur </a:t>
            </a:r>
            <a:r>
              <a:rPr lang="sv-SE" dirty="0" err="1"/>
              <a:t>antis</a:t>
            </a:r>
            <a:r>
              <a:rPr lang="sv-SE" dirty="0"/>
              <a:t> </a:t>
            </a:r>
            <a:r>
              <a:rPr lang="sv-SE" dirty="0" err="1"/>
              <a:t>etur</a:t>
            </a:r>
            <a:r>
              <a:rPr lang="sv-SE" dirty="0"/>
              <a:t>, </a:t>
            </a:r>
            <a:r>
              <a:rPr lang="sv-SE" dirty="0" err="1"/>
              <a:t>omnimpor</a:t>
            </a:r>
            <a:r>
              <a:rPr lang="sv-SE" dirty="0"/>
              <a:t> </a:t>
            </a:r>
            <a:r>
              <a:rPr lang="sv-SE" dirty="0" err="1"/>
              <a:t>rectaqui</a:t>
            </a:r>
            <a:r>
              <a:rPr lang="sv-SE" dirty="0"/>
              <a:t> </a:t>
            </a:r>
            <a:r>
              <a:rPr lang="sv-SE" dirty="0" err="1"/>
              <a:t>comniminus</a:t>
            </a:r>
            <a:r>
              <a:rPr lang="sv-SE" dirty="0"/>
              <a:t> sa </a:t>
            </a:r>
            <a:r>
              <a:rPr lang="sv-SE" dirty="0" err="1"/>
              <a:t>con</a:t>
            </a:r>
            <a:r>
              <a:rPr lang="sv-SE" dirty="0"/>
              <a:t> ex </a:t>
            </a:r>
            <a:r>
              <a:rPr lang="sv-SE" dirty="0" err="1"/>
              <a:t>escim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rehendis</a:t>
            </a:r>
            <a:r>
              <a:rPr lang="sv-SE" dirty="0"/>
              <a:t> </a:t>
            </a:r>
            <a:r>
              <a:rPr lang="sv-SE" dirty="0" err="1"/>
              <a:t>inctate</a:t>
            </a:r>
            <a:r>
              <a:rPr lang="sv-SE" dirty="0"/>
              <a:t> as et </a:t>
            </a:r>
            <a:r>
              <a:rPr lang="sv-SE" dirty="0" err="1"/>
              <a:t>eum</a:t>
            </a:r>
            <a:r>
              <a:rPr lang="sv-SE" dirty="0"/>
              <a:t> sant </a:t>
            </a:r>
            <a:r>
              <a:rPr lang="sv-SE" dirty="0" err="1"/>
              <a:t>voluptu</a:t>
            </a:r>
            <a:r>
              <a:rPr lang="sv-SE" dirty="0"/>
              <a:t> </a:t>
            </a:r>
            <a:r>
              <a:rPr lang="sv-SE" dirty="0" err="1"/>
              <a:t>mquamusdam</a:t>
            </a:r>
            <a:r>
              <a:rPr lang="sv-SE" dirty="0"/>
              <a:t> </a:t>
            </a:r>
            <a:r>
              <a:rPr lang="sv-SE" dirty="0" err="1"/>
              <a:t>eumqui</a:t>
            </a:r>
            <a:r>
              <a:rPr lang="sv-SE" dirty="0"/>
              <a:t> </a:t>
            </a:r>
            <a:r>
              <a:rPr lang="sv-SE" dirty="0" err="1"/>
              <a:t>tem</a:t>
            </a:r>
            <a:r>
              <a:rPr lang="sv-SE" dirty="0"/>
              <a:t>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estem</a:t>
            </a:r>
            <a:r>
              <a:rPr lang="sv-SE" dirty="0"/>
              <a:t> </a:t>
            </a:r>
            <a:r>
              <a:rPr lang="sv-SE" dirty="0" err="1"/>
              <a:t>quae</a:t>
            </a:r>
            <a:r>
              <a:rPr lang="sv-SE" dirty="0"/>
              <a:t> </a:t>
            </a:r>
            <a:r>
              <a:rPr lang="sv-SE" dirty="0" err="1"/>
              <a:t>eossinciati</a:t>
            </a:r>
            <a:r>
              <a:rPr lang="sv-SE" dirty="0"/>
              <a:t> </a:t>
            </a:r>
            <a:r>
              <a:rPr lang="sv-SE" dirty="0" err="1"/>
              <a:t>solorrum</a:t>
            </a:r>
            <a:r>
              <a:rPr lang="sv-SE" dirty="0"/>
              <a:t>, </a:t>
            </a:r>
            <a:r>
              <a:rPr lang="sv-SE" dirty="0" err="1"/>
              <a:t>omnientibus</a:t>
            </a:r>
            <a:r>
              <a:rPr lang="sv-SE" dirty="0"/>
              <a:t> a </a:t>
            </a:r>
            <a:r>
              <a:rPr lang="sv-SE" dirty="0" err="1"/>
              <a:t>volorro</a:t>
            </a:r>
            <a:r>
              <a:rPr lang="sv-SE" dirty="0"/>
              <a:t>.</a:t>
            </a:r>
          </a:p>
          <a:p>
            <a:r>
              <a:rPr lang="sv-SE" dirty="0" err="1"/>
              <a:t>Blanihilibus</a:t>
            </a:r>
            <a:r>
              <a:rPr lang="sv-SE" dirty="0"/>
              <a:t> </a:t>
            </a:r>
            <a:r>
              <a:rPr lang="sv-SE" dirty="0" err="1"/>
              <a:t>am</a:t>
            </a:r>
            <a:r>
              <a:rPr lang="sv-SE" dirty="0"/>
              <a:t> non </a:t>
            </a:r>
            <a:r>
              <a:rPr lang="sv-SE" dirty="0" err="1"/>
              <a:t>pa</a:t>
            </a:r>
            <a:r>
              <a:rPr lang="sv-SE" dirty="0"/>
              <a:t> </a:t>
            </a:r>
            <a:r>
              <a:rPr lang="sv-SE" dirty="0" err="1"/>
              <a:t>vent</a:t>
            </a:r>
            <a:r>
              <a:rPr lang="sv-SE" dirty="0"/>
              <a:t>, </a:t>
            </a:r>
            <a:r>
              <a:rPr lang="sv-SE" dirty="0" err="1"/>
              <a:t>ventinu</a:t>
            </a:r>
            <a:r>
              <a:rPr lang="sv-SE" dirty="0"/>
              <a:t> </a:t>
            </a:r>
            <a:r>
              <a:rPr lang="sv-SE" dirty="0" err="1"/>
              <a:t>llictassi</a:t>
            </a:r>
            <a:r>
              <a:rPr lang="sv-SE" dirty="0"/>
              <a:t> </a:t>
            </a:r>
            <a:r>
              <a:rPr lang="sv-SE" dirty="0" err="1"/>
              <a:t>blabore</a:t>
            </a:r>
            <a:r>
              <a:rPr lang="sv-SE" dirty="0"/>
              <a:t> </a:t>
            </a:r>
            <a:r>
              <a:rPr lang="sv-SE" dirty="0" err="1"/>
              <a:t>mporum</a:t>
            </a:r>
            <a:r>
              <a:rPr lang="sv-SE" dirty="0"/>
              <a:t> </a:t>
            </a:r>
            <a:r>
              <a:rPr lang="sv-SE" dirty="0" err="1"/>
              <a:t>evendit</a:t>
            </a:r>
            <a:r>
              <a:rPr lang="sv-SE" dirty="0"/>
              <a:t> </a:t>
            </a:r>
            <a:r>
              <a:rPr lang="sv-SE" dirty="0" err="1"/>
              <a:t>ullitat</a:t>
            </a:r>
            <a:r>
              <a:rPr lang="sv-SE" dirty="0"/>
              <a:t> </a:t>
            </a:r>
            <a:r>
              <a:rPr lang="sv-SE" dirty="0" err="1"/>
              <a:t>empores</a:t>
            </a:r>
            <a:r>
              <a:rPr lang="sv-SE" dirty="0"/>
              <a:t> </a:t>
            </a:r>
            <a:r>
              <a:rPr lang="sv-SE" dirty="0" err="1"/>
              <a:t>quis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magniatiniat</a:t>
            </a:r>
            <a:r>
              <a:rPr lang="sv-SE" dirty="0"/>
              <a:t> et </a:t>
            </a:r>
            <a:r>
              <a:rPr lang="sv-SE" dirty="0" err="1"/>
              <a:t>eos</a:t>
            </a:r>
            <a:r>
              <a:rPr lang="sv-SE" dirty="0"/>
              <a:t> </a:t>
            </a:r>
            <a:r>
              <a:rPr lang="sv-SE" dirty="0" err="1"/>
              <a:t>consed</a:t>
            </a:r>
            <a:r>
              <a:rPr lang="sv-SE" dirty="0"/>
              <a:t> </a:t>
            </a:r>
            <a:r>
              <a:rPr lang="sv-SE" dirty="0" err="1"/>
              <a:t>quas</a:t>
            </a:r>
            <a:r>
              <a:rPr lang="sv-SE" dirty="0"/>
              <a:t> rest, </a:t>
            </a:r>
            <a:r>
              <a:rPr lang="sv-SE" dirty="0" err="1"/>
              <a:t>optae</a:t>
            </a:r>
            <a:r>
              <a:rPr lang="sv-SE" dirty="0"/>
              <a:t> </a:t>
            </a:r>
            <a:r>
              <a:rPr lang="sv-SE" dirty="0" err="1"/>
              <a:t>nam</a:t>
            </a:r>
            <a:r>
              <a:rPr lang="sv-SE" dirty="0"/>
              <a:t>, </a:t>
            </a:r>
            <a:r>
              <a:rPr lang="sv-SE" dirty="0" err="1"/>
              <a:t>iuntia</a:t>
            </a:r>
            <a:r>
              <a:rPr lang="sv-SE" dirty="0"/>
              <a:t> pro te </a:t>
            </a:r>
            <a:r>
              <a:rPr lang="sv-SE" dirty="0" err="1"/>
              <a:t>nobitatusa</a:t>
            </a:r>
            <a:r>
              <a:rPr lang="sv-SE" dirty="0"/>
              <a:t> </a:t>
            </a:r>
            <a:r>
              <a:rPr lang="sv-SE" dirty="0" err="1"/>
              <a:t>voluptate</a:t>
            </a:r>
            <a:r>
              <a:rPr lang="sv-SE" dirty="0"/>
              <a:t> </a:t>
            </a:r>
            <a:r>
              <a:rPr lang="sv-SE" dirty="0" err="1"/>
              <a:t>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antur</a:t>
            </a:r>
            <a:r>
              <a:rPr lang="sv-SE" dirty="0"/>
              <a:t> </a:t>
            </a:r>
            <a:r>
              <a:rPr lang="sv-SE" dirty="0" err="1"/>
              <a:t>assit</a:t>
            </a:r>
            <a:r>
              <a:rPr lang="sv-SE" dirty="0"/>
              <a:t> </a:t>
            </a:r>
            <a:r>
              <a:rPr lang="sv-SE" dirty="0" err="1"/>
              <a:t>modisti</a:t>
            </a:r>
            <a:r>
              <a:rPr lang="sv-SE" dirty="0"/>
              <a:t> </a:t>
            </a:r>
            <a:r>
              <a:rPr lang="sv-SE" dirty="0" err="1"/>
              <a:t>ne</a:t>
            </a:r>
            <a:r>
              <a:rPr lang="sv-SE" dirty="0"/>
              <a:t> </a:t>
            </a:r>
            <a:r>
              <a:rPr lang="sv-SE" dirty="0" err="1"/>
              <a:t>mostia</a:t>
            </a:r>
            <a:r>
              <a:rPr lang="sv-S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 dirty="0"/>
              <a:t>Sus </a:t>
            </a:r>
            <a:r>
              <a:rPr lang="sv-SE" dirty="0" err="1"/>
              <a:t>modi</a:t>
            </a:r>
            <a:r>
              <a:rPr lang="sv-SE" dirty="0"/>
              <a:t> </a:t>
            </a:r>
            <a:r>
              <a:rPr lang="sv-SE" dirty="0" err="1"/>
              <a:t>ipit</a:t>
            </a:r>
            <a:r>
              <a:rPr lang="sv-SE" dirty="0"/>
              <a:t> </a:t>
            </a:r>
            <a:r>
              <a:rPr lang="sv-SE" dirty="0" err="1"/>
              <a:t>veliatus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ipis</a:t>
            </a:r>
            <a:r>
              <a:rPr lang="sv-SE" dirty="0"/>
              <a:t> </a:t>
            </a:r>
            <a:r>
              <a:rPr lang="sv-SE" dirty="0" err="1"/>
              <a:t>dollabore</a:t>
            </a:r>
            <a:r>
              <a:rPr lang="sv-SE" dirty="0"/>
              <a:t>, </a:t>
            </a:r>
            <a:r>
              <a:rPr lang="sv-SE" dirty="0" err="1"/>
              <a:t>omnimaio</a:t>
            </a:r>
            <a:r>
              <a:rPr lang="sv-SE" dirty="0"/>
              <a:t>. Ur sunt. </a:t>
            </a:r>
            <a:r>
              <a:rPr lang="sv-SE" dirty="0" err="1"/>
              <a:t>Itae</a:t>
            </a:r>
            <a:r>
              <a:rPr lang="sv-SE" dirty="0"/>
              <a:t>. Ut et </a:t>
            </a:r>
            <a:r>
              <a:rPr lang="sv-SE" dirty="0" err="1"/>
              <a:t>quate</a:t>
            </a:r>
            <a:r>
              <a:rPr lang="sv-SE" dirty="0"/>
              <a:t> </a:t>
            </a:r>
            <a:r>
              <a:rPr lang="sv-SE" dirty="0" err="1"/>
              <a:t>nihit</a:t>
            </a:r>
            <a:r>
              <a:rPr lang="sv-SE" dirty="0"/>
              <a:t> </a:t>
            </a:r>
            <a:r>
              <a:rPr lang="sv-SE" dirty="0" err="1"/>
              <a:t>occume</a:t>
            </a:r>
            <a:r>
              <a:rPr lang="sv-SE" dirty="0"/>
              <a:t> </a:t>
            </a:r>
            <a:r>
              <a:rPr lang="sv-SE" dirty="0" err="1"/>
              <a:t>voluptatque</a:t>
            </a:r>
            <a:r>
              <a:rPr lang="sv-SE" dirty="0"/>
              <a:t> </a:t>
            </a:r>
            <a:r>
              <a:rPr lang="sv-SE" dirty="0" err="1"/>
              <a:t>con</a:t>
            </a:r>
            <a:r>
              <a:rPr lang="sv-SE" dirty="0"/>
              <a:t> </a:t>
            </a:r>
            <a:r>
              <a:rPr lang="sv-SE" dirty="0" err="1"/>
              <a:t>nis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vit, </a:t>
            </a:r>
            <a:r>
              <a:rPr lang="sv-SE" dirty="0" err="1"/>
              <a:t>officit</a:t>
            </a:r>
            <a:r>
              <a:rPr lang="sv-SE" dirty="0"/>
              <a:t> </a:t>
            </a:r>
            <a:r>
              <a:rPr lang="sv-SE" dirty="0" err="1"/>
              <a:t>ipitionseque</a:t>
            </a:r>
            <a:r>
              <a:rPr lang="sv-SE" dirty="0"/>
              <a:t> et </a:t>
            </a:r>
            <a:r>
              <a:rPr lang="sv-SE" dirty="0" err="1"/>
              <a:t>veliatque</a:t>
            </a:r>
            <a:r>
              <a:rPr lang="sv-SE" dirty="0"/>
              <a:t> </a:t>
            </a:r>
            <a:r>
              <a:rPr lang="sv-SE" dirty="0" err="1"/>
              <a:t>voloreptur</a:t>
            </a:r>
            <a:r>
              <a:rPr lang="sv-SE" dirty="0"/>
              <a:t>, </a:t>
            </a:r>
            <a:r>
              <a:rPr lang="sv-SE" dirty="0" err="1"/>
              <a:t>vere</a:t>
            </a:r>
            <a:r>
              <a:rPr lang="sv-SE" dirty="0"/>
              <a:t> </a:t>
            </a:r>
            <a:r>
              <a:rPr lang="sv-SE" dirty="0" err="1"/>
              <a:t>nobitio</a:t>
            </a:r>
            <a:r>
              <a:rPr lang="sv-SE" dirty="0"/>
              <a:t> </a:t>
            </a:r>
            <a:r>
              <a:rPr lang="sv-SE" dirty="0" err="1"/>
              <a:t>nsequia</a:t>
            </a:r>
            <a:r>
              <a:rPr lang="sv-SE" dirty="0"/>
              <a:t> di ad mo </a:t>
            </a:r>
            <a:r>
              <a:rPr lang="sv-SE" dirty="0" err="1"/>
              <a:t>eume</a:t>
            </a:r>
            <a:r>
              <a:rPr lang="sv-SE" dirty="0"/>
              <a:t> </a:t>
            </a:r>
            <a:r>
              <a:rPr lang="sv-SE" dirty="0" err="1"/>
              <a:t>officiendel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ad </a:t>
            </a:r>
            <a:r>
              <a:rPr lang="sv-SE" dirty="0" err="1"/>
              <a:t>que</a:t>
            </a:r>
            <a:r>
              <a:rPr lang="sv-SE" dirty="0"/>
              <a:t> </a:t>
            </a:r>
            <a:r>
              <a:rPr lang="sv-SE" dirty="0" err="1"/>
              <a:t>cone</a:t>
            </a:r>
            <a:r>
              <a:rPr lang="sv-SE" dirty="0"/>
              <a:t> </a:t>
            </a:r>
            <a:r>
              <a:rPr lang="sv-SE" dirty="0" err="1"/>
              <a:t>etur</a:t>
            </a:r>
            <a:r>
              <a:rPr lang="sv-SE" dirty="0"/>
              <a:t>? </a:t>
            </a:r>
            <a:r>
              <a:rPr lang="sv-SE" dirty="0" err="1"/>
              <a:t>Quid</a:t>
            </a:r>
            <a:r>
              <a:rPr lang="sv-SE" dirty="0"/>
              <a:t> </a:t>
            </a:r>
            <a:r>
              <a:rPr lang="sv-SE" dirty="0" err="1"/>
              <a:t>molores</a:t>
            </a:r>
            <a:r>
              <a:rPr lang="sv-SE" dirty="0"/>
              <a:t> </a:t>
            </a:r>
            <a:r>
              <a:rPr lang="sv-SE" dirty="0" err="1"/>
              <a:t>seque</a:t>
            </a:r>
            <a:r>
              <a:rPr lang="sv-SE" dirty="0"/>
              <a:t> </a:t>
            </a:r>
            <a:r>
              <a:rPr lang="sv-SE" dirty="0" err="1"/>
              <a:t>latur</a:t>
            </a:r>
            <a:r>
              <a:rPr lang="sv-SE" dirty="0"/>
              <a:t> as </a:t>
            </a:r>
            <a:r>
              <a:rPr lang="sv-SE" dirty="0" err="1"/>
              <a:t>eumqui</a:t>
            </a:r>
            <a:r>
              <a:rPr lang="sv-SE" dirty="0"/>
              <a:t> bero berest </a:t>
            </a:r>
            <a:r>
              <a:rPr lang="sv-SE" dirty="0" err="1"/>
              <a:t>molupti</a:t>
            </a:r>
            <a:r>
              <a:rPr lang="sv-SE" dirty="0"/>
              <a:t> </a:t>
            </a:r>
            <a:r>
              <a:rPr lang="sv-SE" dirty="0" err="1"/>
              <a:t>consectori</a:t>
            </a:r>
            <a:r>
              <a:rPr lang="sv-SE" dirty="0"/>
              <a:t> sunt </a:t>
            </a:r>
            <a:r>
              <a:rPr lang="sv-SE" dirty="0" err="1"/>
              <a:t>od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dest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ut </a:t>
            </a:r>
            <a:r>
              <a:rPr lang="sv-SE" dirty="0" err="1"/>
              <a:t>eum</a:t>
            </a:r>
            <a:r>
              <a:rPr lang="sv-SE" dirty="0"/>
              <a:t> hit </a:t>
            </a:r>
            <a:r>
              <a:rPr lang="sv-SE" dirty="0" err="1"/>
              <a:t>accuptat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utestiosa</a:t>
            </a:r>
            <a:r>
              <a:rPr lang="sv-SE" dirty="0"/>
              <a:t> </a:t>
            </a:r>
            <a:r>
              <a:rPr lang="sv-SE" dirty="0" err="1"/>
              <a:t>dollantotae</a:t>
            </a:r>
            <a:r>
              <a:rPr lang="sv-SE" dirty="0"/>
              <a:t> parcimint </a:t>
            </a:r>
            <a:r>
              <a:rPr lang="sv-SE" dirty="0" err="1"/>
              <a:t>quiam</a:t>
            </a:r>
            <a:r>
              <a:rPr lang="sv-SE" dirty="0"/>
              <a:t> ut ex </a:t>
            </a:r>
            <a:r>
              <a:rPr lang="sv-SE" dirty="0" err="1"/>
              <a:t>eici</a:t>
            </a:r>
            <a:r>
              <a:rPr lang="sv-SE" dirty="0"/>
              <a:t> </a:t>
            </a:r>
            <a:r>
              <a:rPr lang="sv-SE" dirty="0" err="1"/>
              <a:t>occuptur</a:t>
            </a:r>
            <a:r>
              <a:rPr lang="sv-SE" dirty="0"/>
              <a:t> rem </a:t>
            </a:r>
            <a:r>
              <a:rPr lang="sv-SE" dirty="0" err="1"/>
              <a:t>consecabo</a:t>
            </a:r>
            <a:r>
              <a:rPr lang="sv-SE" dirty="0"/>
              <a:t>. Tur </a:t>
            </a:r>
            <a:r>
              <a:rPr lang="sv-SE" dirty="0" err="1"/>
              <a:t>antis</a:t>
            </a:r>
            <a:r>
              <a:rPr lang="sv-SE" dirty="0"/>
              <a:t> </a:t>
            </a:r>
            <a:r>
              <a:rPr lang="sv-SE" dirty="0" err="1"/>
              <a:t>etur</a:t>
            </a:r>
            <a:r>
              <a:rPr lang="sv-SE" dirty="0"/>
              <a:t>, </a:t>
            </a:r>
            <a:r>
              <a:rPr lang="sv-SE" dirty="0" err="1"/>
              <a:t>omnimpor</a:t>
            </a:r>
            <a:r>
              <a:rPr lang="sv-SE" dirty="0"/>
              <a:t> </a:t>
            </a:r>
            <a:r>
              <a:rPr lang="sv-SE" dirty="0" err="1"/>
              <a:t>rectaqui</a:t>
            </a:r>
            <a:r>
              <a:rPr lang="sv-SE" dirty="0"/>
              <a:t> </a:t>
            </a:r>
            <a:r>
              <a:rPr lang="sv-SE" dirty="0" err="1"/>
              <a:t>comniminus</a:t>
            </a:r>
            <a:r>
              <a:rPr lang="sv-SE" dirty="0"/>
              <a:t> sa </a:t>
            </a:r>
            <a:r>
              <a:rPr lang="sv-SE" dirty="0" err="1"/>
              <a:t>con</a:t>
            </a:r>
            <a:r>
              <a:rPr lang="sv-SE" dirty="0"/>
              <a:t> ex </a:t>
            </a:r>
            <a:r>
              <a:rPr lang="sv-SE" dirty="0" err="1"/>
              <a:t>escim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rehendis</a:t>
            </a:r>
            <a:r>
              <a:rPr lang="sv-SE" dirty="0"/>
              <a:t> </a:t>
            </a:r>
            <a:r>
              <a:rPr lang="sv-SE" dirty="0" err="1"/>
              <a:t>inctate</a:t>
            </a:r>
            <a:r>
              <a:rPr lang="sv-SE" dirty="0"/>
              <a:t> as et </a:t>
            </a:r>
            <a:r>
              <a:rPr lang="sv-SE" dirty="0" err="1"/>
              <a:t>eum</a:t>
            </a:r>
            <a:r>
              <a:rPr lang="sv-SE" dirty="0"/>
              <a:t> sant </a:t>
            </a:r>
            <a:r>
              <a:rPr lang="sv-SE" dirty="0" err="1"/>
              <a:t>voluptu</a:t>
            </a:r>
            <a:r>
              <a:rPr lang="sv-SE" dirty="0"/>
              <a:t> </a:t>
            </a:r>
            <a:r>
              <a:rPr lang="sv-SE" dirty="0" err="1"/>
              <a:t>mquamusdam</a:t>
            </a:r>
            <a:r>
              <a:rPr lang="sv-SE" dirty="0"/>
              <a:t> </a:t>
            </a:r>
            <a:r>
              <a:rPr lang="sv-SE" dirty="0" err="1"/>
              <a:t>eumqui</a:t>
            </a:r>
            <a:r>
              <a:rPr lang="sv-SE" dirty="0"/>
              <a:t> </a:t>
            </a:r>
            <a:r>
              <a:rPr lang="sv-SE" dirty="0" err="1"/>
              <a:t>tem</a:t>
            </a:r>
            <a:r>
              <a:rPr lang="sv-SE" dirty="0"/>
              <a:t>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estem</a:t>
            </a:r>
            <a:r>
              <a:rPr lang="sv-SE" dirty="0"/>
              <a:t> </a:t>
            </a:r>
            <a:r>
              <a:rPr lang="sv-SE" dirty="0" err="1"/>
              <a:t>quae</a:t>
            </a:r>
            <a:r>
              <a:rPr lang="sv-SE" dirty="0"/>
              <a:t> </a:t>
            </a:r>
            <a:r>
              <a:rPr lang="sv-SE" dirty="0" err="1"/>
              <a:t>eossinciati</a:t>
            </a:r>
            <a:r>
              <a:rPr lang="sv-SE" dirty="0"/>
              <a:t> </a:t>
            </a:r>
            <a:r>
              <a:rPr lang="sv-SE" dirty="0" err="1"/>
              <a:t>solorrum</a:t>
            </a:r>
            <a:r>
              <a:rPr lang="sv-SE" dirty="0"/>
              <a:t>, </a:t>
            </a:r>
            <a:r>
              <a:rPr lang="sv-SE" dirty="0" err="1"/>
              <a:t>omnientibus</a:t>
            </a:r>
            <a:r>
              <a:rPr lang="sv-SE" dirty="0"/>
              <a:t> a </a:t>
            </a:r>
            <a:r>
              <a:rPr lang="sv-SE" dirty="0" err="1"/>
              <a:t>volorro</a:t>
            </a:r>
            <a:r>
              <a:rPr lang="sv-SE" dirty="0"/>
              <a:t> </a:t>
            </a:r>
            <a:r>
              <a:rPr lang="sv-SE" dirty="0" err="1"/>
              <a:t>blanihilibus</a:t>
            </a:r>
            <a:r>
              <a:rPr lang="sv-SE" dirty="0"/>
              <a:t> </a:t>
            </a:r>
            <a:r>
              <a:rPr lang="sv-SE" dirty="0" err="1"/>
              <a:t>am</a:t>
            </a:r>
            <a:r>
              <a:rPr lang="sv-SE" dirty="0"/>
              <a:t> non </a:t>
            </a:r>
            <a:r>
              <a:rPr lang="sv-SE" dirty="0" err="1"/>
              <a:t>pa</a:t>
            </a:r>
            <a:r>
              <a:rPr lang="sv-SE" dirty="0"/>
              <a:t> </a:t>
            </a:r>
            <a:r>
              <a:rPr lang="sv-SE" dirty="0" err="1"/>
              <a:t>vent</a:t>
            </a:r>
            <a:r>
              <a:rPr lang="sv-SE" dirty="0"/>
              <a:t>, </a:t>
            </a:r>
            <a:r>
              <a:rPr lang="sv-SE" dirty="0" err="1"/>
              <a:t>ventinu</a:t>
            </a:r>
            <a:r>
              <a:rPr lang="sv-SE" dirty="0"/>
              <a:t> </a:t>
            </a:r>
            <a:r>
              <a:rPr lang="sv-SE" dirty="0" err="1"/>
              <a:t>llictassi</a:t>
            </a:r>
            <a:r>
              <a:rPr lang="sv-SE" dirty="0"/>
              <a:t> </a:t>
            </a:r>
            <a:r>
              <a:rPr lang="sv-SE" dirty="0" err="1"/>
              <a:t>blabore</a:t>
            </a:r>
            <a:r>
              <a:rPr lang="sv-SE" dirty="0"/>
              <a:t> </a:t>
            </a:r>
            <a:r>
              <a:rPr lang="sv-SE" dirty="0" err="1"/>
              <a:t>mporum</a:t>
            </a:r>
            <a:r>
              <a:rPr lang="sv-SE" dirty="0"/>
              <a:t> </a:t>
            </a:r>
            <a:r>
              <a:rPr lang="sv-SE" dirty="0" err="1"/>
              <a:t>evendit</a:t>
            </a:r>
            <a:r>
              <a:rPr lang="sv-SE" dirty="0"/>
              <a:t> </a:t>
            </a:r>
            <a:r>
              <a:rPr lang="sv-SE" dirty="0" err="1"/>
              <a:t>ullitat</a:t>
            </a:r>
            <a:r>
              <a:rPr lang="sv-SE" dirty="0"/>
              <a:t> </a:t>
            </a:r>
            <a:r>
              <a:rPr lang="sv-SE" dirty="0" err="1"/>
              <a:t>empores</a:t>
            </a:r>
            <a:r>
              <a:rPr lang="sv-SE" dirty="0"/>
              <a:t> </a:t>
            </a:r>
            <a:r>
              <a:rPr lang="sv-SE" dirty="0" err="1"/>
              <a:t>quis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magniatiniat</a:t>
            </a:r>
            <a:r>
              <a:rPr lang="sv-SE" dirty="0"/>
              <a:t> et </a:t>
            </a:r>
            <a:r>
              <a:rPr lang="sv-SE" dirty="0" err="1"/>
              <a:t>eos</a:t>
            </a:r>
            <a:r>
              <a:rPr lang="sv-SE" dirty="0"/>
              <a:t> </a:t>
            </a:r>
            <a:r>
              <a:rPr lang="sv-SE" dirty="0" err="1"/>
              <a:t>consed</a:t>
            </a:r>
            <a:r>
              <a:rPr lang="sv-SE" dirty="0"/>
              <a:t> </a:t>
            </a:r>
            <a:r>
              <a:rPr lang="sv-SE" dirty="0" err="1"/>
              <a:t>quas</a:t>
            </a:r>
            <a:r>
              <a:rPr lang="sv-SE" dirty="0"/>
              <a:t> rest, </a:t>
            </a:r>
            <a:r>
              <a:rPr lang="sv-SE" dirty="0" err="1"/>
              <a:t>optae</a:t>
            </a:r>
            <a:r>
              <a:rPr lang="sv-SE" dirty="0"/>
              <a:t> </a:t>
            </a:r>
            <a:r>
              <a:rPr lang="sv-SE" dirty="0" err="1"/>
              <a:t>nam</a:t>
            </a:r>
            <a:r>
              <a:rPr lang="sv-SE" dirty="0"/>
              <a:t>, </a:t>
            </a:r>
            <a:r>
              <a:rPr lang="sv-SE" dirty="0" err="1"/>
              <a:t>iuntia</a:t>
            </a:r>
            <a:r>
              <a:rPr lang="sv-SE" dirty="0"/>
              <a:t> pro te </a:t>
            </a:r>
            <a:r>
              <a:rPr lang="sv-SE" dirty="0" err="1"/>
              <a:t>nobitatusa</a:t>
            </a:r>
            <a:r>
              <a:rPr lang="sv-SE" dirty="0"/>
              <a:t> </a:t>
            </a:r>
            <a:r>
              <a:rPr lang="sv-SE" dirty="0" err="1"/>
              <a:t>voluptate</a:t>
            </a:r>
            <a:r>
              <a:rPr lang="sv-SE" dirty="0"/>
              <a:t> </a:t>
            </a:r>
            <a:r>
              <a:rPr lang="sv-SE" dirty="0" err="1"/>
              <a:t>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antur</a:t>
            </a:r>
            <a:r>
              <a:rPr lang="sv-SE" dirty="0"/>
              <a:t> </a:t>
            </a:r>
            <a:r>
              <a:rPr lang="sv-SE" dirty="0" err="1"/>
              <a:t>assit</a:t>
            </a:r>
            <a:r>
              <a:rPr lang="sv-SE" dirty="0"/>
              <a:t> </a:t>
            </a:r>
            <a:r>
              <a:rPr lang="sv-SE" dirty="0" err="1"/>
              <a:t>modisti</a:t>
            </a:r>
            <a:r>
              <a:rPr lang="sv-SE" dirty="0"/>
              <a:t> </a:t>
            </a:r>
            <a:r>
              <a:rPr lang="sv-SE" dirty="0" err="1"/>
              <a:t>ne</a:t>
            </a:r>
            <a:r>
              <a:rPr lang="sv-SE" dirty="0"/>
              <a:t> </a:t>
            </a:r>
            <a:r>
              <a:rPr lang="sv-SE" dirty="0" err="1"/>
              <a:t>mostia</a:t>
            </a:r>
            <a:endParaRPr lang="sv-SE" dirty="0"/>
          </a:p>
          <a:p>
            <a:r>
              <a:rPr lang="sv-SE" dirty="0" err="1"/>
              <a:t>Blanihilibus</a:t>
            </a:r>
            <a:r>
              <a:rPr lang="sv-SE" dirty="0"/>
              <a:t> </a:t>
            </a:r>
            <a:r>
              <a:rPr lang="sv-SE" dirty="0" err="1"/>
              <a:t>am</a:t>
            </a:r>
            <a:r>
              <a:rPr lang="sv-SE" dirty="0"/>
              <a:t> non </a:t>
            </a:r>
            <a:r>
              <a:rPr lang="sv-SE" dirty="0" err="1"/>
              <a:t>pa</a:t>
            </a:r>
            <a:r>
              <a:rPr lang="sv-SE" dirty="0"/>
              <a:t> </a:t>
            </a:r>
            <a:r>
              <a:rPr lang="sv-SE" dirty="0" err="1"/>
              <a:t>vent</a:t>
            </a:r>
            <a:r>
              <a:rPr lang="sv-SE" dirty="0"/>
              <a:t>, </a:t>
            </a:r>
            <a:r>
              <a:rPr lang="sv-SE" dirty="0" err="1"/>
              <a:t>ventinu</a:t>
            </a:r>
            <a:r>
              <a:rPr lang="sv-SE" dirty="0"/>
              <a:t> </a:t>
            </a:r>
            <a:r>
              <a:rPr lang="sv-SE" dirty="0" err="1"/>
              <a:t>llictassi</a:t>
            </a:r>
            <a:r>
              <a:rPr lang="sv-SE" dirty="0"/>
              <a:t> </a:t>
            </a:r>
            <a:r>
              <a:rPr lang="sv-SE" dirty="0" err="1"/>
              <a:t>blabore</a:t>
            </a:r>
            <a:r>
              <a:rPr lang="sv-SE" dirty="0"/>
              <a:t> </a:t>
            </a:r>
            <a:r>
              <a:rPr lang="sv-SE" dirty="0" err="1"/>
              <a:t>mporum</a:t>
            </a:r>
            <a:r>
              <a:rPr lang="sv-SE" dirty="0"/>
              <a:t> </a:t>
            </a:r>
            <a:r>
              <a:rPr lang="sv-SE" dirty="0" err="1"/>
              <a:t>evendit</a:t>
            </a:r>
            <a:r>
              <a:rPr lang="sv-SE" dirty="0"/>
              <a:t> </a:t>
            </a:r>
            <a:r>
              <a:rPr lang="sv-SE" dirty="0" err="1"/>
              <a:t>ullitat</a:t>
            </a:r>
            <a:r>
              <a:rPr lang="sv-SE" dirty="0"/>
              <a:t> </a:t>
            </a:r>
            <a:r>
              <a:rPr lang="sv-SE" dirty="0" err="1"/>
              <a:t>empores</a:t>
            </a:r>
            <a:r>
              <a:rPr lang="sv-SE" dirty="0"/>
              <a:t> </a:t>
            </a:r>
            <a:r>
              <a:rPr lang="sv-SE" dirty="0" err="1"/>
              <a:t>quis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magniatiniat</a:t>
            </a:r>
            <a:r>
              <a:rPr lang="sv-SE" dirty="0"/>
              <a:t> et </a:t>
            </a:r>
            <a:r>
              <a:rPr lang="sv-SE" dirty="0" err="1"/>
              <a:t>eos</a:t>
            </a:r>
            <a:r>
              <a:rPr lang="sv-SE" dirty="0"/>
              <a:t> </a:t>
            </a:r>
            <a:r>
              <a:rPr lang="sv-SE" dirty="0" err="1"/>
              <a:t>consed</a:t>
            </a:r>
            <a:r>
              <a:rPr lang="sv-SE" dirty="0"/>
              <a:t> </a:t>
            </a:r>
            <a:r>
              <a:rPr lang="sv-SE" dirty="0" err="1"/>
              <a:t>quas</a:t>
            </a:r>
            <a:r>
              <a:rPr lang="sv-SE" dirty="0"/>
              <a:t> rest, </a:t>
            </a:r>
            <a:r>
              <a:rPr lang="sv-SE" dirty="0" err="1"/>
              <a:t>optae</a:t>
            </a:r>
            <a:r>
              <a:rPr lang="sv-SE" dirty="0"/>
              <a:t> </a:t>
            </a:r>
            <a:r>
              <a:rPr lang="sv-SE" dirty="0" err="1"/>
              <a:t>nam</a:t>
            </a:r>
            <a:r>
              <a:rPr lang="sv-SE" dirty="0"/>
              <a:t>, </a:t>
            </a:r>
            <a:r>
              <a:rPr lang="sv-SE" dirty="0" err="1"/>
              <a:t>iuntia</a:t>
            </a:r>
            <a:r>
              <a:rPr lang="sv-SE" dirty="0"/>
              <a:t> pro te </a:t>
            </a:r>
            <a:r>
              <a:rPr lang="sv-SE" dirty="0" err="1"/>
              <a:t>nobitatusa</a:t>
            </a:r>
            <a:r>
              <a:rPr lang="sv-SE" dirty="0"/>
              <a:t> </a:t>
            </a:r>
            <a:r>
              <a:rPr lang="sv-SE" dirty="0" err="1"/>
              <a:t>voluptate</a:t>
            </a:r>
            <a:r>
              <a:rPr lang="sv-SE" dirty="0"/>
              <a:t> </a:t>
            </a:r>
            <a:r>
              <a:rPr lang="sv-SE" dirty="0" err="1"/>
              <a:t>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antur</a:t>
            </a:r>
            <a:r>
              <a:rPr lang="sv-SE" dirty="0"/>
              <a:t> </a:t>
            </a:r>
            <a:r>
              <a:rPr lang="sv-SE" dirty="0" err="1"/>
              <a:t>assit</a:t>
            </a:r>
            <a:r>
              <a:rPr lang="sv-SE" dirty="0"/>
              <a:t> </a:t>
            </a:r>
            <a:r>
              <a:rPr lang="sv-SE" dirty="0" err="1"/>
              <a:t>modisti</a:t>
            </a:r>
            <a:r>
              <a:rPr lang="sv-SE" dirty="0"/>
              <a:t> </a:t>
            </a:r>
            <a:r>
              <a:rPr lang="sv-SE" dirty="0" err="1"/>
              <a:t>ne</a:t>
            </a:r>
            <a:r>
              <a:rPr lang="sv-SE" dirty="0"/>
              <a:t> </a:t>
            </a:r>
            <a:r>
              <a:rPr lang="sv-SE" dirty="0" err="1"/>
              <a:t>mostia</a:t>
            </a:r>
            <a:r>
              <a:rPr lang="sv-S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 dirty="0"/>
              <a:t>Sus </a:t>
            </a:r>
            <a:r>
              <a:rPr lang="sv-SE" dirty="0" err="1"/>
              <a:t>modi</a:t>
            </a:r>
            <a:r>
              <a:rPr lang="sv-SE" dirty="0"/>
              <a:t> </a:t>
            </a:r>
            <a:r>
              <a:rPr lang="sv-SE" dirty="0" err="1"/>
              <a:t>ipit</a:t>
            </a:r>
            <a:r>
              <a:rPr lang="sv-SE" dirty="0"/>
              <a:t> </a:t>
            </a:r>
            <a:r>
              <a:rPr lang="sv-SE" dirty="0" err="1"/>
              <a:t>veliatus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ipis</a:t>
            </a:r>
            <a:r>
              <a:rPr lang="sv-SE" dirty="0"/>
              <a:t> </a:t>
            </a:r>
            <a:r>
              <a:rPr lang="sv-SE" dirty="0" err="1"/>
              <a:t>dollabore</a:t>
            </a:r>
            <a:r>
              <a:rPr lang="sv-SE" dirty="0"/>
              <a:t>, </a:t>
            </a:r>
            <a:r>
              <a:rPr lang="sv-SE" dirty="0" err="1"/>
              <a:t>omnimaio</a:t>
            </a:r>
            <a:r>
              <a:rPr lang="sv-SE" dirty="0"/>
              <a:t>. Ur sunt. </a:t>
            </a:r>
            <a:r>
              <a:rPr lang="sv-SE" dirty="0" err="1"/>
              <a:t>Itae</a:t>
            </a:r>
            <a:r>
              <a:rPr lang="sv-SE" dirty="0"/>
              <a:t>. Ut et </a:t>
            </a:r>
            <a:r>
              <a:rPr lang="sv-SE" dirty="0" err="1"/>
              <a:t>quate</a:t>
            </a:r>
            <a:r>
              <a:rPr lang="sv-SE" dirty="0"/>
              <a:t> </a:t>
            </a:r>
            <a:r>
              <a:rPr lang="sv-SE" dirty="0" err="1"/>
              <a:t>nihit</a:t>
            </a:r>
            <a:r>
              <a:rPr lang="sv-SE" dirty="0"/>
              <a:t> </a:t>
            </a:r>
            <a:r>
              <a:rPr lang="sv-SE" dirty="0" err="1"/>
              <a:t>occume</a:t>
            </a:r>
            <a:r>
              <a:rPr lang="sv-SE" dirty="0"/>
              <a:t> </a:t>
            </a:r>
            <a:r>
              <a:rPr lang="sv-SE" dirty="0" err="1"/>
              <a:t>voluptatque</a:t>
            </a:r>
            <a:r>
              <a:rPr lang="sv-SE" dirty="0"/>
              <a:t> </a:t>
            </a:r>
            <a:r>
              <a:rPr lang="sv-SE" dirty="0" err="1"/>
              <a:t>con</a:t>
            </a:r>
            <a:r>
              <a:rPr lang="sv-SE" dirty="0"/>
              <a:t> </a:t>
            </a:r>
            <a:r>
              <a:rPr lang="sv-SE" dirty="0" err="1"/>
              <a:t>nis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vit, </a:t>
            </a:r>
            <a:r>
              <a:rPr lang="sv-SE" dirty="0" err="1"/>
              <a:t>officit</a:t>
            </a:r>
            <a:r>
              <a:rPr lang="sv-SE" dirty="0"/>
              <a:t> </a:t>
            </a:r>
            <a:r>
              <a:rPr lang="sv-SE" dirty="0" err="1"/>
              <a:t>ipitionseque</a:t>
            </a:r>
            <a:r>
              <a:rPr lang="sv-SE" dirty="0"/>
              <a:t> et </a:t>
            </a:r>
            <a:r>
              <a:rPr lang="sv-SE" dirty="0" err="1"/>
              <a:t>veliatque</a:t>
            </a:r>
            <a:r>
              <a:rPr lang="sv-SE" dirty="0"/>
              <a:t> </a:t>
            </a:r>
            <a:r>
              <a:rPr lang="sv-SE" dirty="0" err="1"/>
              <a:t>voloreptur</a:t>
            </a:r>
            <a:r>
              <a:rPr lang="sv-SE" dirty="0"/>
              <a:t>, </a:t>
            </a:r>
            <a:r>
              <a:rPr lang="sv-SE" dirty="0" err="1"/>
              <a:t>vere</a:t>
            </a:r>
            <a:r>
              <a:rPr lang="sv-SE" dirty="0"/>
              <a:t> </a:t>
            </a:r>
            <a:r>
              <a:rPr lang="sv-SE" dirty="0" err="1"/>
              <a:t>nobitio</a:t>
            </a:r>
            <a:r>
              <a:rPr lang="sv-SE" dirty="0"/>
              <a:t> </a:t>
            </a:r>
            <a:r>
              <a:rPr lang="sv-SE" dirty="0" err="1"/>
              <a:t>nsequia</a:t>
            </a:r>
            <a:r>
              <a:rPr lang="sv-SE" dirty="0"/>
              <a:t> di ad mo </a:t>
            </a:r>
            <a:r>
              <a:rPr lang="sv-SE" dirty="0" err="1"/>
              <a:t>eume</a:t>
            </a:r>
            <a:r>
              <a:rPr lang="sv-SE" dirty="0"/>
              <a:t> </a:t>
            </a:r>
            <a:r>
              <a:rPr lang="sv-SE" dirty="0" err="1"/>
              <a:t>officiendel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02611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t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6F2B12E4-5992-46F7-A58D-77F8603D94BD}"/>
              </a:ext>
            </a:extLst>
          </p:cNvPr>
          <p:cNvSpPr txBox="1">
            <a:spLocks/>
          </p:cNvSpPr>
          <p:nvPr userDrawn="1"/>
        </p:nvSpPr>
        <p:spPr>
          <a:xfrm>
            <a:off x="609600" y="506869"/>
            <a:ext cx="10972800" cy="1164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>
                <a:latin typeface="+mj-lt"/>
              </a:rPr>
              <a:t>Klicka här för att ändra mall för rubrikformat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99071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nehållssida (1 del)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33270C3-0679-9B4A-9AD8-BE225823A28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B2D1DD9-4CB3-5341-A05A-3A940DCB8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7" y="330215"/>
            <a:ext cx="11541865" cy="6117188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A2A8BAE1-8B36-0E45-97A4-3391ED5B51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32" y="5358062"/>
            <a:ext cx="3376182" cy="1888751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29DD07-0968-44E6-BA24-FDF4118279E2}" type="datetimeFigureOut">
              <a:rPr lang="sv-SE" smtClean="0"/>
              <a:pPr/>
              <a:t>2019-02-14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innehåll 9"/>
          <p:cNvSpPr>
            <a:spLocks noGrp="1"/>
          </p:cNvSpPr>
          <p:nvPr>
            <p:ph sz="quarter" idx="14"/>
          </p:nvPr>
        </p:nvSpPr>
        <p:spPr>
          <a:xfrm>
            <a:off x="714375" y="1714500"/>
            <a:ext cx="10639425" cy="430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0E05127-50F1-8F45-87E6-48B232EB6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</a:t>
            </a:r>
          </a:p>
        </p:txBody>
      </p:sp>
    </p:spTree>
    <p:extLst>
      <p:ext uri="{BB962C8B-B14F-4D97-AF65-F5344CB8AC3E}">
        <p14:creationId xmlns:p14="http://schemas.microsoft.com/office/powerpoint/2010/main" val="349377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ehållssida (1 del)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0A9CA01-34F2-F94A-BA14-26C2EEA30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sv-SE" dirty="0"/>
              <a:t>KLICKA HÄR FÖR ATT ÄNDRA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29DD07-0968-44E6-BA24-FDF4118279E2}" type="datetimeFigureOut">
              <a:rPr lang="sv-SE" smtClean="0"/>
              <a:pPr/>
              <a:t>2019-02-14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innehåll 9"/>
          <p:cNvSpPr>
            <a:spLocks noGrp="1"/>
          </p:cNvSpPr>
          <p:nvPr>
            <p:ph sz="quarter" idx="14"/>
          </p:nvPr>
        </p:nvSpPr>
        <p:spPr>
          <a:xfrm>
            <a:off x="714375" y="1703349"/>
            <a:ext cx="3240000" cy="43068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4479"/>
                </a:solidFill>
              </a:defRPr>
            </a:lvl1pPr>
            <a:lvl2pPr>
              <a:defRPr sz="2000">
                <a:solidFill>
                  <a:srgbClr val="004479"/>
                </a:solidFill>
              </a:defRPr>
            </a:lvl2pPr>
            <a:lvl3pPr>
              <a:defRPr sz="1800">
                <a:solidFill>
                  <a:srgbClr val="004479"/>
                </a:solidFill>
              </a:defRPr>
            </a:lvl3pPr>
            <a:lvl4pPr>
              <a:defRPr sz="1600">
                <a:solidFill>
                  <a:srgbClr val="004479"/>
                </a:solidFill>
              </a:defRPr>
            </a:lvl4pPr>
            <a:lvl5pPr>
              <a:defRPr sz="1600">
                <a:solidFill>
                  <a:srgbClr val="004479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585EA00-56DF-4D4F-8627-12B21F9700DD}"/>
              </a:ext>
            </a:extLst>
          </p:cNvPr>
          <p:cNvSpPr/>
          <p:nvPr userDrawn="1"/>
        </p:nvSpPr>
        <p:spPr>
          <a:xfrm>
            <a:off x="325068" y="345099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FEA7549-A3F3-A24B-8482-4B1363C38153}"/>
              </a:ext>
            </a:extLst>
          </p:cNvPr>
          <p:cNvSpPr/>
          <p:nvPr userDrawn="1"/>
        </p:nvSpPr>
        <p:spPr>
          <a:xfrm>
            <a:off x="159387" y="6037334"/>
            <a:ext cx="1659685" cy="660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1E49EFE6-52E3-9747-828F-3D4741A5A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13" name="Platshållare för innehåll 9">
            <a:extLst>
              <a:ext uri="{FF2B5EF4-FFF2-40B4-BE49-F238E27FC236}">
                <a16:creationId xmlns:a16="http://schemas.microsoft.com/office/drawing/2014/main" id="{1150F2F8-7E6E-B745-9A95-25C09FDC00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80845" y="1703512"/>
            <a:ext cx="3240000" cy="43068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14" name="Platshållare för innehåll 9">
            <a:extLst>
              <a:ext uri="{FF2B5EF4-FFF2-40B4-BE49-F238E27FC236}">
                <a16:creationId xmlns:a16="http://schemas.microsoft.com/office/drawing/2014/main" id="{37817189-7C73-894A-A584-6015176DC67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95641" y="1704429"/>
            <a:ext cx="3240000" cy="43068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408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F21BCB-AAB8-5648-839B-FE4FFA581F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6815547-F58D-1F47-A5A0-4B0A89F0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6163-C2DB-4E3A-BCFC-00E3CCA71F4D}" type="datetimeFigureOut">
              <a:rPr lang="sv-SE" smtClean="0"/>
              <a:pPr/>
              <a:t>2019-02-14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08349AC-E093-4D49-9D2B-97BE725C9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E4F346A-393C-6C4D-A8F7-A6C8E0F13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03BAA-20A4-4610-AE47-9C9EA93FC986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50963F7-50DD-DD4C-864F-EAA8F7177542}"/>
              </a:ext>
            </a:extLst>
          </p:cNvPr>
          <p:cNvSpPr/>
          <p:nvPr userDrawn="1"/>
        </p:nvSpPr>
        <p:spPr>
          <a:xfrm>
            <a:off x="325068" y="345099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BF0F6A-6CA8-1244-ACA9-1BF6B40A3DF1}"/>
              </a:ext>
            </a:extLst>
          </p:cNvPr>
          <p:cNvSpPr/>
          <p:nvPr userDrawn="1"/>
        </p:nvSpPr>
        <p:spPr>
          <a:xfrm>
            <a:off x="159387" y="6037334"/>
            <a:ext cx="1659685" cy="660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CB4EAAD-29D3-B44E-A8D0-0958A8600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2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format.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64270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246743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A9C690B-AA2E-4B50-87D9-A0CC1BA858EB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D5517B9-575F-45F4-A7AA-F78B848CF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730" y="5999248"/>
            <a:ext cx="3151535" cy="61260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49688"/>
            <a:ext cx="12192000" cy="2001444"/>
          </a:xfrm>
        </p:spPr>
        <p:txBody>
          <a:bodyPr anchor="b" anchorCtr="0">
            <a:noAutofit/>
          </a:bodyPr>
          <a:lstStyle>
            <a:lvl1pPr algn="ctr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879397"/>
            <a:ext cx="12192000" cy="1655762"/>
          </a:xfrm>
        </p:spPr>
        <p:txBody>
          <a:bodyPr>
            <a:noAutofit/>
          </a:bodyPr>
          <a:lstStyle>
            <a:lvl1pPr marL="0" indent="0" algn="ctr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format på underrubrik.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B6A3404F-856C-4DB3-B15A-9B308AF86635}"/>
              </a:ext>
            </a:extLst>
          </p:cNvPr>
          <p:cNvCxnSpPr>
            <a:cxnSpLocks/>
          </p:cNvCxnSpPr>
          <p:nvPr userDrawn="1"/>
        </p:nvCxnSpPr>
        <p:spPr>
          <a:xfrm flipV="1">
            <a:off x="5267325" y="3533775"/>
            <a:ext cx="1657350" cy="263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 14">
            <a:extLst>
              <a:ext uri="{FF2B5EF4-FFF2-40B4-BE49-F238E27FC236}">
                <a16:creationId xmlns:a16="http://schemas.microsoft.com/office/drawing/2014/main" id="{27630606-E5B9-4A7F-81F5-C687B5978AE3}"/>
              </a:ext>
            </a:extLst>
          </p:cNvPr>
          <p:cNvGrpSpPr/>
          <p:nvPr userDrawn="1"/>
        </p:nvGrpSpPr>
        <p:grpSpPr>
          <a:xfrm>
            <a:off x="87548" y="6000919"/>
            <a:ext cx="1799617" cy="721999"/>
            <a:chOff x="87548" y="6000919"/>
            <a:chExt cx="1799617" cy="721999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0217B8BD-B1B4-450C-855A-57E82F00E9D7}"/>
                </a:ext>
              </a:extLst>
            </p:cNvPr>
            <p:cNvSpPr/>
            <p:nvPr userDrawn="1"/>
          </p:nvSpPr>
          <p:spPr>
            <a:xfrm>
              <a:off x="87548" y="6000919"/>
              <a:ext cx="1799617" cy="721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8C8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B7ACE3B8-E596-4F4A-9947-CD3EE3042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70" y="6082203"/>
              <a:ext cx="1581150" cy="550217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8807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49688"/>
            <a:ext cx="12192000" cy="2001444"/>
          </a:xfrm>
        </p:spPr>
        <p:txBody>
          <a:bodyPr anchor="b" anchorCtr="0">
            <a:noAutofit/>
          </a:bodyPr>
          <a:lstStyle>
            <a:lvl1pPr algn="ctr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879397"/>
            <a:ext cx="12192000" cy="1655762"/>
          </a:xfrm>
        </p:spPr>
        <p:txBody>
          <a:bodyPr>
            <a:noAutofit/>
          </a:bodyPr>
          <a:lstStyle>
            <a:lvl1pPr marL="0" indent="0" algn="ctr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format på underrubrik.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B6A3404F-856C-4DB3-B15A-9B308AF86635}"/>
              </a:ext>
            </a:extLst>
          </p:cNvPr>
          <p:cNvCxnSpPr>
            <a:cxnSpLocks/>
          </p:cNvCxnSpPr>
          <p:nvPr userDrawn="1"/>
        </p:nvCxnSpPr>
        <p:spPr>
          <a:xfrm flipV="1">
            <a:off x="5267325" y="3533775"/>
            <a:ext cx="1657350" cy="263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>
            <a:extLst>
              <a:ext uri="{FF2B5EF4-FFF2-40B4-BE49-F238E27FC236}">
                <a16:creationId xmlns:a16="http://schemas.microsoft.com/office/drawing/2014/main" id="{B6291171-861A-4C10-914D-FA9EDA1EA657}"/>
              </a:ext>
            </a:extLst>
          </p:cNvPr>
          <p:cNvSpPr/>
          <p:nvPr userDrawn="1"/>
        </p:nvSpPr>
        <p:spPr>
          <a:xfrm>
            <a:off x="159387" y="6037334"/>
            <a:ext cx="1659685" cy="660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56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15539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7D96163-C2DB-4E3A-BCFC-00E3CCA71F4D}" type="datetimeFigureOut">
              <a:rPr lang="sv-SE" smtClean="0"/>
              <a:pPr/>
              <a:t>2019-02-14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03BAA-20A4-4610-AE47-9C9EA93FC986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6F36531-0C50-1548-97E2-9BC9F5E80CFF}"/>
              </a:ext>
            </a:extLst>
          </p:cNvPr>
          <p:cNvSpPr/>
          <p:nvPr userDrawn="1"/>
        </p:nvSpPr>
        <p:spPr>
          <a:xfrm>
            <a:off x="325068" y="345099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33FA9B9-182C-724F-A01E-6141B0946F6E}"/>
              </a:ext>
            </a:extLst>
          </p:cNvPr>
          <p:cNvSpPr/>
          <p:nvPr userDrawn="1"/>
        </p:nvSpPr>
        <p:spPr>
          <a:xfrm>
            <a:off x="159387" y="6037334"/>
            <a:ext cx="1659685" cy="660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5FB7345-932F-5E42-B32F-F60F629068F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3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3" r:id="rId2"/>
    <p:sldLayoutId id="2147483694" r:id="rId3"/>
    <p:sldLayoutId id="2147483691" r:id="rId4"/>
    <p:sldLayoutId id="2147483692" r:id="rId5"/>
    <p:sldLayoutId id="2147483649" r:id="rId6"/>
    <p:sldLayoutId id="2147483650" r:id="rId7"/>
    <p:sldLayoutId id="2147483675" r:id="rId8"/>
    <p:sldLayoutId id="2147483683" r:id="rId9"/>
    <p:sldLayoutId id="2147483680" r:id="rId10"/>
    <p:sldLayoutId id="2147483679" r:id="rId11"/>
    <p:sldLayoutId id="2147483677" r:id="rId12"/>
    <p:sldLayoutId id="2147483678" r:id="rId13"/>
    <p:sldLayoutId id="2147483687" r:id="rId14"/>
    <p:sldLayoutId id="2147483676" r:id="rId15"/>
    <p:sldLayoutId id="2147483681" r:id="rId16"/>
    <p:sldLayoutId id="2147483688" r:id="rId17"/>
    <p:sldLayoutId id="2147483682" r:id="rId18"/>
    <p:sldLayoutId id="2147483651" r:id="rId19"/>
    <p:sldLayoutId id="2147483653" r:id="rId20"/>
    <p:sldLayoutId id="2147483654" r:id="rId21"/>
    <p:sldLayoutId id="2147483655" r:id="rId22"/>
    <p:sldLayoutId id="2147483656" r:id="rId23"/>
    <p:sldLayoutId id="2147483685" r:id="rId24"/>
    <p:sldLayoutId id="2147483686" r:id="rId25"/>
    <p:sldLayoutId id="2147483684" r:id="rId26"/>
    <p:sldLayoutId id="214748367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jpeg"/><Relationship Id="rId7" Type="http://schemas.openxmlformats.org/officeDocument/2006/relationships/image" Target="../media/image13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tiff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B5C8B5-8CF2-234A-9768-81B86508E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65265"/>
            <a:ext cx="12192000" cy="2785867"/>
          </a:xfrm>
        </p:spPr>
        <p:txBody>
          <a:bodyPr/>
          <a:lstStyle/>
          <a:p>
            <a:r>
              <a:rPr lang="sv-SE" sz="3600" dirty="0"/>
              <a:t>MOBILITETSUTMANINGAR I ”VETENSKAPSTRIANGELN” </a:t>
            </a:r>
            <a:br>
              <a:rPr lang="sv-SE" sz="3600" dirty="0"/>
            </a:br>
            <a:r>
              <a:rPr lang="sv-SE" sz="2800" dirty="0"/>
              <a:t>KTH, KI och Stockholms universitet</a:t>
            </a:r>
            <a:endParaRPr lang="sv-SE" sz="60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EB5B68A-EE4F-F341-8A46-DC0B97EC94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sv-SE" sz="2000" dirty="0"/>
              <a:t>STOCKHOLM SCIENCE CITY FOUNDATION</a:t>
            </a:r>
          </a:p>
          <a:p>
            <a:pPr>
              <a:lnSpc>
                <a:spcPts val="3200"/>
              </a:lnSpc>
            </a:pPr>
            <a:r>
              <a:rPr lang="sv-SE" sz="2000" dirty="0"/>
              <a:t>Ylva Williams, VD</a:t>
            </a:r>
          </a:p>
          <a:p>
            <a:pPr>
              <a:lnSpc>
                <a:spcPts val="3200"/>
              </a:lnSpc>
            </a:pPr>
            <a:r>
              <a:rPr lang="sv-SE" sz="2000" dirty="0" err="1"/>
              <a:t>www.ssci.se</a:t>
            </a:r>
            <a:endParaRPr lang="sv-SE" sz="200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DB0AEEC-569C-274C-A2C9-D16B15F0B5F2}"/>
              </a:ext>
            </a:extLst>
          </p:cNvPr>
          <p:cNvSpPr txBox="1">
            <a:spLocks/>
          </p:cNvSpPr>
          <p:nvPr/>
        </p:nvSpPr>
        <p:spPr>
          <a:xfrm>
            <a:off x="325068" y="6525090"/>
            <a:ext cx="4006817" cy="336414"/>
          </a:xfrm>
          <a:prstGeom prst="rect">
            <a:avLst/>
          </a:prstGeom>
        </p:spPr>
        <p:txBody>
          <a:bodyPr lIns="0" tIns="0" rIns="0" bIns="0" anchor="t" anchorCtr="0"/>
          <a:lstStyle>
            <a:lvl1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342000" algn="l" defTabSz="12600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D8B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Mälardalsrådet</a:t>
            </a: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Stockholm • 14 februari, 2019</a:t>
            </a:r>
          </a:p>
        </p:txBody>
      </p:sp>
    </p:spTree>
    <p:extLst>
      <p:ext uri="{BB962C8B-B14F-4D97-AF65-F5344CB8AC3E}">
        <p14:creationId xmlns:p14="http://schemas.microsoft.com/office/powerpoint/2010/main" val="179558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D51E733-C742-4145-B980-5954DDD127C1}"/>
              </a:ext>
            </a:extLst>
          </p:cNvPr>
          <p:cNvSpPr txBox="1">
            <a:spLocks/>
          </p:cNvSpPr>
          <p:nvPr/>
        </p:nvSpPr>
        <p:spPr>
          <a:xfrm>
            <a:off x="7860116" y="6469329"/>
            <a:ext cx="4006817" cy="336414"/>
          </a:xfrm>
          <a:prstGeom prst="rect">
            <a:avLst/>
          </a:prstGeom>
        </p:spPr>
        <p:txBody>
          <a:bodyPr lIns="0" tIns="0" rIns="0" bIns="0" anchor="t" anchorCtr="0"/>
          <a:lstStyle>
            <a:lvl1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342000" algn="l" defTabSz="12600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D8B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DDE4C00-3D21-644A-9618-3C3E37490D2D}"/>
              </a:ext>
            </a:extLst>
          </p:cNvPr>
          <p:cNvSpPr/>
          <p:nvPr/>
        </p:nvSpPr>
        <p:spPr>
          <a:xfrm>
            <a:off x="434536" y="1436528"/>
            <a:ext cx="11432397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0338" indent="-1419225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r>
              <a:rPr lang="sv-SE" sz="2400" b="1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Vision</a:t>
            </a:r>
            <a:r>
              <a:rPr lang="sv-SE" sz="24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sv-SE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Stockholm ska vara Europas mest attraktiva universitetshuvudstad för forskning och företagande</a:t>
            </a:r>
          </a:p>
          <a:p>
            <a:pPr marL="1430338" indent="-1419225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endParaRPr lang="sv-S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30338" indent="-1419225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r>
              <a:rPr lang="sv-SE" sz="2400" b="1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Mission</a:t>
            </a:r>
            <a:r>
              <a:rPr lang="sv-SE" sz="24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sv-SE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Stockholms Science City ska arbeta för att underlätta </a:t>
            </a:r>
            <a:r>
              <a:rPr lang="sv-SE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samverkan</a:t>
            </a:r>
            <a:r>
              <a:rPr lang="sv-SE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och kunskapsutbyten som </a:t>
            </a:r>
            <a:r>
              <a:rPr lang="sv-SE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stärker universitetens forskning &amp; företagens tillväxt </a:t>
            </a:r>
            <a:r>
              <a:rPr lang="sv-SE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regionen</a:t>
            </a:r>
            <a:endParaRPr lang="sv-SE" sz="3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1925DBA2-4670-1746-A193-7F510E8D9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1" b="38505"/>
          <a:stretch/>
        </p:blipFill>
        <p:spPr>
          <a:xfrm>
            <a:off x="4209002" y="378234"/>
            <a:ext cx="3781107" cy="936000"/>
          </a:xfrm>
          <a:prstGeom prst="rect">
            <a:avLst/>
          </a:prstGeom>
        </p:spPr>
      </p:pic>
      <p:pic>
        <p:nvPicPr>
          <p:cNvPr id="23" name="Bildobjekt 22" descr="StockholmStad-sterik-10x10.jpg">
            <a:extLst>
              <a:ext uri="{FF2B5EF4-FFF2-40B4-BE49-F238E27FC236}">
                <a16:creationId xmlns:a16="http://schemas.microsoft.com/office/drawing/2014/main" id="{BA36BF27-0B9D-DB49-BD81-2AF668A570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860" y="4307122"/>
            <a:ext cx="1440000" cy="1440000"/>
          </a:xfrm>
          <a:prstGeom prst="rect">
            <a:avLst/>
          </a:prstGeom>
        </p:spPr>
      </p:pic>
      <p:pic>
        <p:nvPicPr>
          <p:cNvPr id="24" name="Bildobjekt 23" descr="SolnaStad.jpg">
            <a:extLst>
              <a:ext uri="{FF2B5EF4-FFF2-40B4-BE49-F238E27FC236}">
                <a16:creationId xmlns:a16="http://schemas.microsoft.com/office/drawing/2014/main" id="{3F23E3A4-38F6-F24F-9EE3-4C2E38F328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72" y="4307122"/>
            <a:ext cx="1368000" cy="1440000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EC4BD638-0CF7-0F4E-AED8-56F59A26A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16" y="4307122"/>
            <a:ext cx="1440000" cy="1440000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4D0FF14D-40B9-8D4F-8D07-A76E43160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536" y="4308851"/>
            <a:ext cx="1436542" cy="143654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905CBAC3-D700-224B-8A16-DF768AD771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4116" y="4307122"/>
            <a:ext cx="2434532" cy="144000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C03EA49E-5FB6-504F-9BB4-125D91B1D6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783" y="4307122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9986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ABD6F96-0EF2-6246-9D7F-96CE8C12CFED}"/>
              </a:ext>
            </a:extLst>
          </p:cNvPr>
          <p:cNvSpPr/>
          <p:nvPr/>
        </p:nvSpPr>
        <p:spPr>
          <a:xfrm>
            <a:off x="440676" y="2032764"/>
            <a:ext cx="11347372" cy="18952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tex.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F4984F4-2A58-DE49-9F68-33C3F2D832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4863" y="1078654"/>
            <a:ext cx="11558586" cy="4306888"/>
          </a:xfrm>
        </p:spPr>
        <p:txBody>
          <a:bodyPr>
            <a:normAutofit/>
          </a:bodyPr>
          <a:lstStyle/>
          <a:p>
            <a:r>
              <a:rPr lang="sv-SE" sz="2300" b="0" dirty="0"/>
              <a:t>Global trend</a:t>
            </a:r>
            <a:br>
              <a:rPr lang="sv-SE" sz="2300" b="0" dirty="0"/>
            </a:br>
            <a:r>
              <a:rPr lang="sv-SE" sz="2300" b="0" dirty="0"/>
              <a:t>Branscher och kunskapsområden </a:t>
            </a:r>
            <a:r>
              <a:rPr lang="sv-SE" sz="2300" i="1" dirty="0"/>
              <a:t>både</a:t>
            </a:r>
            <a:r>
              <a:rPr lang="sv-SE" sz="2300" b="0" dirty="0"/>
              <a:t> specialiseras </a:t>
            </a:r>
            <a:r>
              <a:rPr lang="sv-SE" sz="2300" i="1" dirty="0"/>
              <a:t>och</a:t>
            </a:r>
            <a:r>
              <a:rPr lang="sv-SE" sz="2300" b="0" dirty="0"/>
              <a:t> konvergerar</a:t>
            </a:r>
          </a:p>
          <a:p>
            <a:pPr marL="0" indent="0">
              <a:buNone/>
            </a:pPr>
            <a:br>
              <a:rPr lang="sv-SE" sz="2300" b="0" dirty="0"/>
            </a:br>
            <a:br>
              <a:rPr lang="sv-SE" sz="2300" b="0" dirty="0"/>
            </a:br>
            <a:endParaRPr lang="sv-SE" sz="2300" b="0" dirty="0"/>
          </a:p>
          <a:p>
            <a:endParaRPr lang="sv-SE" sz="2300" b="0" dirty="0">
              <a:solidFill>
                <a:schemeClr val="bg2">
                  <a:lumMod val="75000"/>
                </a:schemeClr>
              </a:solidFill>
            </a:endParaRPr>
          </a:p>
          <a:p>
            <a:endParaRPr lang="sv-SE" sz="2300" b="0" dirty="0">
              <a:solidFill>
                <a:schemeClr val="bg2">
                  <a:lumMod val="75000"/>
                </a:schemeClr>
              </a:solidFill>
            </a:endParaRPr>
          </a:p>
          <a:p>
            <a:pPr marL="72000" indent="0">
              <a:buNone/>
            </a:pPr>
            <a:br>
              <a:rPr lang="sv-SE" sz="2300" b="0" dirty="0">
                <a:sym typeface="Wingdings" pitchFamily="2" charset="2"/>
              </a:rPr>
            </a:br>
            <a:r>
              <a:rPr lang="sv-SE" sz="2300" b="0" dirty="0">
                <a:sym typeface="Wingdings" pitchFamily="2" charset="2"/>
              </a:rPr>
              <a:t> </a:t>
            </a:r>
            <a:r>
              <a:rPr lang="sv-SE" sz="2300" b="0" i="1" dirty="0"/>
              <a:t>Nya</a:t>
            </a:r>
            <a:r>
              <a:rPr lang="sv-SE" sz="2300" b="0" dirty="0"/>
              <a:t> lösningar av produkter, tjänster och processer sker i gränslandet</a:t>
            </a:r>
          </a:p>
          <a:p>
            <a:pPr marL="72000" indent="0">
              <a:buNone/>
            </a:pPr>
            <a:r>
              <a:rPr lang="sv-SE" sz="2300" b="0" dirty="0">
                <a:sym typeface="Wingdings" pitchFamily="2" charset="2"/>
              </a:rPr>
              <a:t> Kräver att olika discipliner kan mötas på ett </a:t>
            </a:r>
            <a:r>
              <a:rPr lang="sv-SE" sz="2300" b="0" i="1" dirty="0">
                <a:sym typeface="Wingdings" pitchFamily="2" charset="2"/>
              </a:rPr>
              <a:t>enkelt</a:t>
            </a:r>
            <a:r>
              <a:rPr lang="sv-SE" sz="2300" b="0" dirty="0">
                <a:sym typeface="Wingdings" pitchFamily="2" charset="2"/>
              </a:rPr>
              <a:t> sätt</a:t>
            </a:r>
            <a:r>
              <a:rPr lang="sv-SE" sz="2300" b="0" dirty="0"/>
              <a:t> </a:t>
            </a:r>
          </a:p>
          <a:p>
            <a:endParaRPr lang="sv-SE" sz="2000" b="0" dirty="0"/>
          </a:p>
          <a:p>
            <a:endParaRPr lang="sv-SE" sz="2000" b="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D7A8F96-F0ED-BA47-86CB-2F02B0E5D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23" y="36845"/>
            <a:ext cx="11558586" cy="1325563"/>
          </a:xfrm>
        </p:spPr>
        <p:txBody>
          <a:bodyPr>
            <a:normAutofit/>
          </a:bodyPr>
          <a:lstStyle/>
          <a:p>
            <a:r>
              <a:rPr lang="sv-SE" sz="2800" dirty="0"/>
              <a:t>UTBILDNING OCH KOMMUNIKATION FÖR TILLVÄXT</a:t>
            </a:r>
            <a:endParaRPr lang="sv-SE" sz="14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448C2B2-3C42-6441-968C-403C1E931074}"/>
              </a:ext>
            </a:extLst>
          </p:cNvPr>
          <p:cNvSpPr/>
          <p:nvPr/>
        </p:nvSpPr>
        <p:spPr>
          <a:xfrm>
            <a:off x="1767514" y="2077512"/>
            <a:ext cx="26363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>
                <a:solidFill>
                  <a:srgbClr val="002060"/>
                </a:solidFill>
              </a:rPr>
              <a:t>Humanism</a:t>
            </a:r>
          </a:p>
          <a:p>
            <a:pPr algn="ctr"/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Etik </a:t>
            </a:r>
          </a:p>
          <a:p>
            <a:pPr algn="ctr"/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Filosofi</a:t>
            </a:r>
          </a:p>
          <a:p>
            <a:pPr algn="ctr"/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Beteendevetenskap</a:t>
            </a:r>
          </a:p>
          <a:p>
            <a:pPr algn="ctr"/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…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FB5150-64CF-8B4B-89ED-7CFFCF01B8B9}"/>
              </a:ext>
            </a:extLst>
          </p:cNvPr>
          <p:cNvSpPr/>
          <p:nvPr/>
        </p:nvSpPr>
        <p:spPr>
          <a:xfrm>
            <a:off x="4721938" y="2077512"/>
            <a:ext cx="2898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/>
              <a:t> </a:t>
            </a:r>
            <a:r>
              <a:rPr lang="sv-SE" dirty="0">
                <a:solidFill>
                  <a:srgbClr val="002060"/>
                </a:solidFill>
              </a:rPr>
              <a:t>Teknik</a:t>
            </a:r>
          </a:p>
          <a:p>
            <a:pPr algn="ctr"/>
            <a:r>
              <a:rPr lang="sv-SE" dirty="0" err="1">
                <a:solidFill>
                  <a:schemeClr val="bg2">
                    <a:lumMod val="75000"/>
                  </a:schemeClr>
                </a:solidFill>
              </a:rPr>
              <a:t>Virtual</a:t>
            </a:r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v-SE" dirty="0" err="1">
                <a:solidFill>
                  <a:schemeClr val="bg2">
                    <a:lumMod val="75000"/>
                  </a:schemeClr>
                </a:solidFill>
              </a:rPr>
              <a:t>Reality</a:t>
            </a:r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-VR</a:t>
            </a:r>
          </a:p>
          <a:p>
            <a:pPr algn="ctr"/>
            <a:r>
              <a:rPr lang="sv-SE" dirty="0" err="1">
                <a:solidFill>
                  <a:schemeClr val="bg2">
                    <a:lumMod val="75000"/>
                  </a:schemeClr>
                </a:solidFill>
              </a:rPr>
              <a:t>Augmented</a:t>
            </a:r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v-SE" dirty="0" err="1">
                <a:solidFill>
                  <a:schemeClr val="bg2">
                    <a:lumMod val="75000"/>
                  </a:schemeClr>
                </a:solidFill>
              </a:rPr>
              <a:t>reality</a:t>
            </a:r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-AR</a:t>
            </a:r>
          </a:p>
          <a:p>
            <a:pPr algn="ctr"/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Artificiell intelligens-AI</a:t>
            </a:r>
          </a:p>
          <a:p>
            <a:pPr algn="ctr"/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Block </a:t>
            </a:r>
            <a:r>
              <a:rPr lang="sv-SE" dirty="0" err="1">
                <a:solidFill>
                  <a:schemeClr val="bg2">
                    <a:lumMod val="75000"/>
                  </a:schemeClr>
                </a:solidFill>
              </a:rPr>
              <a:t>chain</a:t>
            </a:r>
            <a:endParaRPr lang="sv-SE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…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19B8DE7-E6D6-6543-AC88-67F7B8C99ED0}"/>
              </a:ext>
            </a:extLst>
          </p:cNvPr>
          <p:cNvSpPr/>
          <p:nvPr/>
        </p:nvSpPr>
        <p:spPr>
          <a:xfrm>
            <a:off x="8341942" y="2077512"/>
            <a:ext cx="2898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/>
              <a:t> </a:t>
            </a:r>
            <a:r>
              <a:rPr lang="sv-SE" dirty="0">
                <a:solidFill>
                  <a:srgbClr val="002060"/>
                </a:solidFill>
              </a:rPr>
              <a:t>Medicin</a:t>
            </a:r>
          </a:p>
          <a:p>
            <a:pPr algn="ctr"/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Beslutsstöd</a:t>
            </a:r>
          </a:p>
          <a:p>
            <a:pPr algn="ctr"/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Läkemedelsutveckling Diagnostik</a:t>
            </a:r>
          </a:p>
          <a:p>
            <a:pPr algn="ctr"/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E860D6D-94E6-9444-8145-D28E1FEEEB18}"/>
              </a:ext>
            </a:extLst>
          </p:cNvPr>
          <p:cNvSpPr/>
          <p:nvPr/>
        </p:nvSpPr>
        <p:spPr>
          <a:xfrm>
            <a:off x="710704" y="2077512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2060"/>
                </a:solidFill>
              </a:rPr>
              <a:t>tex.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ABC51A0-7A53-8B48-A120-B875253AB96F}"/>
              </a:ext>
            </a:extLst>
          </p:cNvPr>
          <p:cNvSpPr/>
          <p:nvPr/>
        </p:nvSpPr>
        <p:spPr>
          <a:xfrm>
            <a:off x="2215643" y="5295546"/>
            <a:ext cx="7753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002060"/>
                </a:solidFill>
              </a:rPr>
              <a:t>Nyckel: knyt ihop lärosätena och regionen</a:t>
            </a:r>
          </a:p>
          <a:p>
            <a:r>
              <a:rPr lang="sv-SE" sz="2400" b="1" dirty="0">
                <a:solidFill>
                  <a:srgbClr val="002060"/>
                </a:solidFill>
              </a:rPr>
              <a:t>Cykel &amp; gång, buss, spårbundentrafik</a:t>
            </a:r>
          </a:p>
        </p:txBody>
      </p:sp>
    </p:spTree>
    <p:extLst>
      <p:ext uri="{BB962C8B-B14F-4D97-AF65-F5344CB8AC3E}">
        <p14:creationId xmlns:p14="http://schemas.microsoft.com/office/powerpoint/2010/main" val="189759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9480C07-04B6-A640-B208-4906B5933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82"/>
          <a:stretch/>
        </p:blipFill>
        <p:spPr>
          <a:xfrm>
            <a:off x="9161146" y="1457681"/>
            <a:ext cx="2658818" cy="2977904"/>
          </a:xfrm>
          <a:prstGeom prst="rect">
            <a:avLst/>
          </a:prstGeo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09A9596-5D2F-C543-8E2F-44605943E2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4715" y="1030172"/>
            <a:ext cx="8643381" cy="43068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sv-SE" b="0" dirty="0"/>
              <a:t>Möjliggöra/underlätta bättre matchning av kompetens och behov</a:t>
            </a:r>
          </a:p>
          <a:p>
            <a:pPr lvl="1">
              <a:lnSpc>
                <a:spcPct val="110000"/>
              </a:lnSpc>
            </a:pPr>
            <a:r>
              <a:rPr lang="sv-SE" b="0" dirty="0">
                <a:solidFill>
                  <a:schemeClr val="bg1">
                    <a:lumMod val="50000"/>
                  </a:schemeClr>
                </a:solidFill>
              </a:rPr>
              <a:t>Hög specialiserad utbildning på ett lärosäte tillgängliggörs i hela regionen, tex.;</a:t>
            </a:r>
            <a:br>
              <a:rPr lang="sv-SE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b="0" dirty="0">
                <a:solidFill>
                  <a:schemeClr val="bg1">
                    <a:lumMod val="50000"/>
                  </a:schemeClr>
                </a:solidFill>
              </a:rPr>
              <a:t>Testa Center – Södertälje Science Park - produktion</a:t>
            </a:r>
          </a:p>
          <a:p>
            <a:pPr>
              <a:lnSpc>
                <a:spcPct val="110000"/>
              </a:lnSpc>
            </a:pPr>
            <a:r>
              <a:rPr lang="sv-SE" b="0" dirty="0"/>
              <a:t>Möjliggöra/underlätta att identifiera behov som finns</a:t>
            </a:r>
          </a:p>
          <a:p>
            <a:pPr lvl="1">
              <a:lnSpc>
                <a:spcPct val="110000"/>
              </a:lnSpc>
            </a:pPr>
            <a:r>
              <a:rPr lang="sv-SE" b="0" dirty="0">
                <a:solidFill>
                  <a:schemeClr val="bg1">
                    <a:lumMod val="50000"/>
                  </a:schemeClr>
                </a:solidFill>
              </a:rPr>
              <a:t>Enklare att samverka med och mellan lärosätena</a:t>
            </a:r>
          </a:p>
          <a:p>
            <a:pPr>
              <a:lnSpc>
                <a:spcPct val="110000"/>
              </a:lnSpc>
            </a:pPr>
            <a:r>
              <a:rPr lang="sv-SE" b="0" dirty="0"/>
              <a:t>Innovation sker i mötet mellan människor från olika discipliner</a:t>
            </a:r>
          </a:p>
          <a:p>
            <a:pPr lvl="1">
              <a:lnSpc>
                <a:spcPct val="110000"/>
              </a:lnSpc>
            </a:pPr>
            <a:r>
              <a:rPr lang="sv-SE" b="0" dirty="0">
                <a:solidFill>
                  <a:schemeClr val="bg1">
                    <a:lumMod val="50000"/>
                  </a:schemeClr>
                </a:solidFill>
              </a:rPr>
              <a:t>Goda kommunikationer underlättar samverkan och multidisciplinära samarbeten</a:t>
            </a:r>
          </a:p>
          <a:p>
            <a:pPr>
              <a:lnSpc>
                <a:spcPct val="110000"/>
              </a:lnSpc>
            </a:pPr>
            <a:endParaRPr lang="sv-SE" b="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DD5BACE-5A2C-4F4B-A784-C07DB3F7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83" y="54229"/>
            <a:ext cx="10515600" cy="1325563"/>
          </a:xfrm>
        </p:spPr>
        <p:txBody>
          <a:bodyPr>
            <a:normAutofit/>
          </a:bodyPr>
          <a:lstStyle/>
          <a:p>
            <a:r>
              <a:rPr lang="sv-SE" sz="3200" dirty="0"/>
              <a:t>MACRO - KOMMUNIKATION I REGIONEN</a:t>
            </a:r>
          </a:p>
        </p:txBody>
      </p:sp>
    </p:spTree>
    <p:extLst>
      <p:ext uri="{BB962C8B-B14F-4D97-AF65-F5344CB8AC3E}">
        <p14:creationId xmlns:p14="http://schemas.microsoft.com/office/powerpoint/2010/main" val="7095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>
            <a:extLst>
              <a:ext uri="{FF2B5EF4-FFF2-40B4-BE49-F238E27FC236}">
                <a16:creationId xmlns:a16="http://schemas.microsoft.com/office/drawing/2014/main" id="{6CA1470C-E157-AA40-8FF7-976EBBDFF912}"/>
              </a:ext>
            </a:extLst>
          </p:cNvPr>
          <p:cNvGrpSpPr/>
          <p:nvPr/>
        </p:nvGrpSpPr>
        <p:grpSpPr>
          <a:xfrm>
            <a:off x="1006670" y="3174918"/>
            <a:ext cx="10187314" cy="2772000"/>
            <a:chOff x="1601030" y="3267971"/>
            <a:chExt cx="10187314" cy="2772000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F9B0F787-794B-7F4D-8A23-F69906E4A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66" t="3881" r="8002" b="4559"/>
            <a:stretch/>
          </p:blipFill>
          <p:spPr>
            <a:xfrm>
              <a:off x="1700784" y="3345875"/>
              <a:ext cx="2486309" cy="2645670"/>
            </a:xfrm>
            <a:prstGeom prst="rect">
              <a:avLst/>
            </a:prstGeom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2A3661A0-6B5A-5642-8ADD-5DC0D0AF9132}"/>
                </a:ext>
              </a:extLst>
            </p:cNvPr>
            <p:cNvSpPr/>
            <p:nvPr/>
          </p:nvSpPr>
          <p:spPr>
            <a:xfrm>
              <a:off x="4280748" y="5148072"/>
              <a:ext cx="5558867" cy="8616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6799CBD9-3B86-5040-A4AC-21D4F56F8EEA}"/>
                </a:ext>
              </a:extLst>
            </p:cNvPr>
            <p:cNvSpPr/>
            <p:nvPr/>
          </p:nvSpPr>
          <p:spPr>
            <a:xfrm>
              <a:off x="8078684" y="5277652"/>
              <a:ext cx="19247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6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16 miljarder omsättning</a:t>
              </a:r>
            </a:p>
          </p:txBody>
        </p:sp>
        <p:sp>
          <p:nvSpPr>
            <p:cNvPr id="12" name="Platshållare för innehåll 1">
              <a:extLst>
                <a:ext uri="{FF2B5EF4-FFF2-40B4-BE49-F238E27FC236}">
                  <a16:creationId xmlns:a16="http://schemas.microsoft.com/office/drawing/2014/main" id="{EDA343A6-D695-E345-8BD5-5438BEF86AA3}"/>
                </a:ext>
              </a:extLst>
            </p:cNvPr>
            <p:cNvSpPr txBox="1">
              <a:spLocks/>
            </p:cNvSpPr>
            <p:nvPr/>
          </p:nvSpPr>
          <p:spPr>
            <a:xfrm>
              <a:off x="3953077" y="3287338"/>
              <a:ext cx="4285064" cy="140256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56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kern="1200">
                  <a:solidFill>
                    <a:srgbClr val="00447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156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kern="120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156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156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kern="120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156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kern="120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2000" indent="0">
                <a:buNone/>
              </a:pPr>
              <a:r>
                <a:rPr lang="sv-SE" sz="1800" b="1" dirty="0">
                  <a:solidFill>
                    <a:srgbClr val="002060"/>
                  </a:solidFill>
                </a:rPr>
                <a:t>Uppsala</a:t>
              </a:r>
            </a:p>
            <a:p>
              <a:pPr marL="268288" lvl="1" indent="-134938"/>
              <a:r>
                <a:rPr lang="sv-SE" sz="1800" dirty="0"/>
                <a:t>Uppsala Universitet</a:t>
              </a:r>
            </a:p>
            <a:p>
              <a:pPr marL="447675" lvl="1" indent="-134938"/>
              <a:r>
                <a:rPr lang="sv-SE" sz="1800" dirty="0"/>
                <a:t>Ångströmlaboratoriet</a:t>
              </a:r>
            </a:p>
            <a:p>
              <a:pPr marL="627063" lvl="1" indent="-134938"/>
              <a:r>
                <a:rPr lang="sv-SE" sz="1800" dirty="0"/>
                <a:t>Sveriges lantbruksuniversitet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45DD340-9CA3-F548-A997-CA1BDDBEEE90}"/>
                </a:ext>
              </a:extLst>
            </p:cNvPr>
            <p:cNvSpPr/>
            <p:nvPr/>
          </p:nvSpPr>
          <p:spPr>
            <a:xfrm>
              <a:off x="9839616" y="3267971"/>
              <a:ext cx="1891075" cy="2772000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395D18E-56EA-454B-8264-0698485A7B0F}"/>
                </a:ext>
              </a:extLst>
            </p:cNvPr>
            <p:cNvSpPr/>
            <p:nvPr/>
          </p:nvSpPr>
          <p:spPr>
            <a:xfrm>
              <a:off x="1601030" y="3267971"/>
              <a:ext cx="8803438" cy="2772000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A28F661A-7635-0840-81E0-DED5C688E621}"/>
                </a:ext>
              </a:extLst>
            </p:cNvPr>
            <p:cNvSpPr txBox="1"/>
            <p:nvPr/>
          </p:nvSpPr>
          <p:spPr>
            <a:xfrm>
              <a:off x="9750227" y="3666691"/>
              <a:ext cx="203811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>
                  <a:solidFill>
                    <a:schemeClr val="bg1"/>
                  </a:solidFill>
                </a:rPr>
                <a:t>Tillsammans omsätter de </a:t>
              </a:r>
            </a:p>
            <a:p>
              <a:pPr algn="ctr"/>
              <a:r>
                <a:rPr lang="sv-SE" sz="2000" b="1" dirty="0">
                  <a:solidFill>
                    <a:schemeClr val="bg1"/>
                  </a:solidFill>
                </a:rPr>
                <a:t>&gt; 25 mdr kr</a:t>
              </a:r>
            </a:p>
            <a:p>
              <a:pPr algn="ctr"/>
              <a:endParaRPr lang="sv-SE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sv-SE" sz="2000" b="1" dirty="0">
                  <a:solidFill>
                    <a:schemeClr val="bg1"/>
                  </a:solidFill>
                </a:rPr>
                <a:t>50 artiklar</a:t>
              </a:r>
            </a:p>
            <a:p>
              <a:pPr algn="ctr"/>
              <a:r>
                <a:rPr lang="sv-SE" sz="2000" b="1" dirty="0">
                  <a:solidFill>
                    <a:schemeClr val="bg1"/>
                  </a:solidFill>
                </a:rPr>
                <a:t>per dag</a:t>
              </a:r>
            </a:p>
          </p:txBody>
        </p:sp>
      </p:grp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06AAF15-BC5E-B945-A6E7-1620D9C6E4A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84376" y="4709269"/>
            <a:ext cx="6173369" cy="1809754"/>
          </a:xfrm>
        </p:spPr>
        <p:txBody>
          <a:bodyPr>
            <a:normAutofit/>
          </a:bodyPr>
          <a:lstStyle/>
          <a:p>
            <a:pPr marL="72000" indent="0">
              <a:buNone/>
            </a:pPr>
            <a:r>
              <a:rPr lang="sv-SE" sz="1800" b="1" dirty="0"/>
              <a:t>   Stockholm</a:t>
            </a:r>
            <a:endParaRPr lang="sv-SE" sz="1800" dirty="0"/>
          </a:p>
          <a:p>
            <a:pPr marL="582613" lvl="1" indent="-134938"/>
            <a:r>
              <a:rPr lang="sv-SE" sz="1800" b="0" dirty="0">
                <a:solidFill>
                  <a:schemeClr val="bg1">
                    <a:lumMod val="50000"/>
                  </a:schemeClr>
                </a:solidFill>
              </a:rPr>
              <a:t>Karolinska Institutet</a:t>
            </a:r>
          </a:p>
          <a:p>
            <a:pPr marL="492125" lvl="1" indent="-134938"/>
            <a:r>
              <a:rPr lang="sv-SE" sz="1800" b="0" dirty="0">
                <a:solidFill>
                  <a:schemeClr val="bg1">
                    <a:lumMod val="50000"/>
                  </a:schemeClr>
                </a:solidFill>
              </a:rPr>
              <a:t>Kungliga Tekniska Högskolan</a:t>
            </a:r>
          </a:p>
          <a:p>
            <a:pPr marL="403225" lvl="1" indent="-134938"/>
            <a:r>
              <a:rPr lang="sv-SE" sz="1800" b="0" dirty="0">
                <a:solidFill>
                  <a:schemeClr val="bg1">
                    <a:lumMod val="50000"/>
                  </a:schemeClr>
                </a:solidFill>
              </a:rPr>
              <a:t>Stockholms Universitet</a:t>
            </a:r>
          </a:p>
          <a:p>
            <a:pPr marL="268288" lvl="1" indent="-134938"/>
            <a:r>
              <a:rPr lang="sv-SE" sz="1800" b="0" dirty="0">
                <a:solidFill>
                  <a:schemeClr val="bg1">
                    <a:lumMod val="50000"/>
                  </a:schemeClr>
                </a:solidFill>
              </a:rPr>
              <a:t>Plus ytterligare 15 högskolor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A4CCEBC-59F5-0842-AEAA-E04C134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39" y="72469"/>
            <a:ext cx="11138410" cy="1325563"/>
          </a:xfrm>
        </p:spPr>
        <p:txBody>
          <a:bodyPr>
            <a:normAutofit/>
          </a:bodyPr>
          <a:lstStyle/>
          <a:p>
            <a:r>
              <a:rPr lang="sv-SE" sz="3200" dirty="0"/>
              <a:t>MICRO – KOMMUNIKATION OCH UTBILDNING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FD5ADFD-204A-B14E-AF47-F670A98A9040}"/>
              </a:ext>
            </a:extLst>
          </p:cNvPr>
          <p:cNvSpPr/>
          <p:nvPr/>
        </p:nvSpPr>
        <p:spPr>
          <a:xfrm>
            <a:off x="708655" y="1040236"/>
            <a:ext cx="11514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2738" lvl="1" indent="-268288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4479"/>
                </a:solidFill>
              </a:rPr>
              <a:t>Stärkt kommunikation mellan lärosätena</a:t>
            </a:r>
          </a:p>
          <a:p>
            <a:pPr marL="312738" lvl="1" indent="-268288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4479"/>
                </a:solidFill>
              </a:rPr>
              <a:t>Utväxling &amp; uppväxling av investerade pengar </a:t>
            </a:r>
            <a:r>
              <a:rPr lang="sv-SE" sz="2400" dirty="0">
                <a:solidFill>
                  <a:srgbClr val="004479"/>
                </a:solidFill>
                <a:sym typeface="Wingdings" pitchFamily="2" charset="2"/>
              </a:rPr>
              <a:t> tillväxt</a:t>
            </a:r>
            <a:endParaRPr lang="sv-SE" sz="2400" dirty="0">
              <a:solidFill>
                <a:srgbClr val="004479"/>
              </a:solidFill>
            </a:endParaRPr>
          </a:p>
          <a:p>
            <a:pPr marL="312738" lvl="1" indent="-268288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4479"/>
                </a:solidFill>
              </a:rPr>
              <a:t>Drivkraft är </a:t>
            </a:r>
            <a:r>
              <a:rPr lang="sv-SE" sz="2400" b="1" i="1" dirty="0">
                <a:solidFill>
                  <a:srgbClr val="004479"/>
                </a:solidFill>
              </a:rPr>
              <a:t>inte</a:t>
            </a:r>
            <a:r>
              <a:rPr lang="sv-SE" sz="2400" dirty="0">
                <a:solidFill>
                  <a:srgbClr val="004479"/>
                </a:solidFill>
              </a:rPr>
              <a:t> resandeunderlag – regionala vinster att främja kommunikation i regionen (</a:t>
            </a:r>
            <a:r>
              <a:rPr lang="sv-SE" sz="2400" dirty="0" err="1">
                <a:solidFill>
                  <a:srgbClr val="004479"/>
                </a:solidFill>
              </a:rPr>
              <a:t>macro</a:t>
            </a:r>
            <a:r>
              <a:rPr lang="sv-SE" sz="2400" dirty="0">
                <a:solidFill>
                  <a:srgbClr val="004479"/>
                </a:solidFill>
              </a:rPr>
              <a:t>) och i specifika kommuner </a:t>
            </a:r>
            <a:br>
              <a:rPr lang="sv-SE" sz="2400" dirty="0">
                <a:solidFill>
                  <a:srgbClr val="004479"/>
                </a:solidFill>
              </a:rPr>
            </a:br>
            <a:r>
              <a:rPr lang="sv-SE" sz="2000" dirty="0">
                <a:solidFill>
                  <a:srgbClr val="004479"/>
                </a:solidFill>
              </a:rPr>
              <a:t>(tex Stockholm, Uppsala)</a:t>
            </a:r>
            <a:endParaRPr lang="sv-SE" sz="2400" dirty="0">
              <a:solidFill>
                <a:srgbClr val="0044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objekt 25">
            <a:extLst>
              <a:ext uri="{FF2B5EF4-FFF2-40B4-BE49-F238E27FC236}">
                <a16:creationId xmlns:a16="http://schemas.microsoft.com/office/drawing/2014/main" id="{CC9B7180-A731-6B42-B52C-95ACDE7DC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4" y="2099911"/>
            <a:ext cx="1873414" cy="2651117"/>
          </a:xfrm>
          <a:prstGeom prst="rect">
            <a:avLst/>
          </a:prstGeom>
        </p:spPr>
      </p:pic>
      <p:pic>
        <p:nvPicPr>
          <p:cNvPr id="22" name="Platshållare för innehåll 21">
            <a:extLst>
              <a:ext uri="{FF2B5EF4-FFF2-40B4-BE49-F238E27FC236}">
                <a16:creationId xmlns:a16="http://schemas.microsoft.com/office/drawing/2014/main" id="{DE6C13F8-71B1-5649-8F24-41D2260C8BE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78" y="783999"/>
            <a:ext cx="1599316" cy="1421614"/>
          </a:xfr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34C2145-F6CC-BF4A-B4E8-B3B0ABE6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39" y="72469"/>
            <a:ext cx="10515600" cy="1325563"/>
          </a:xfrm>
        </p:spPr>
        <p:txBody>
          <a:bodyPr>
            <a:normAutofit/>
          </a:bodyPr>
          <a:lstStyle/>
          <a:p>
            <a:r>
              <a:rPr lang="sv-SE" dirty="0"/>
              <a:t>UNIKA MÖJLIGHETER </a:t>
            </a:r>
          </a:p>
        </p:txBody>
      </p:sp>
      <p:cxnSp>
        <p:nvCxnSpPr>
          <p:cNvPr id="6" name="Rak pil 5">
            <a:extLst>
              <a:ext uri="{FF2B5EF4-FFF2-40B4-BE49-F238E27FC236}">
                <a16:creationId xmlns:a16="http://schemas.microsoft.com/office/drawing/2014/main" id="{CAEB982A-8A3E-D64B-8AD4-EE7882039A54}"/>
              </a:ext>
            </a:extLst>
          </p:cNvPr>
          <p:cNvCxnSpPr/>
          <p:nvPr/>
        </p:nvCxnSpPr>
        <p:spPr>
          <a:xfrm>
            <a:off x="9326880" y="2214880"/>
            <a:ext cx="812800" cy="690880"/>
          </a:xfrm>
          <a:prstGeom prst="straightConnector1">
            <a:avLst/>
          </a:prstGeom>
          <a:ln w="38100">
            <a:solidFill>
              <a:srgbClr val="00447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>
            <a:extLst>
              <a:ext uri="{FF2B5EF4-FFF2-40B4-BE49-F238E27FC236}">
                <a16:creationId xmlns:a16="http://schemas.microsoft.com/office/drawing/2014/main" id="{B197EBAC-1673-BB4B-8492-508C3E2A7435}"/>
              </a:ext>
            </a:extLst>
          </p:cNvPr>
          <p:cNvCxnSpPr>
            <a:cxnSpLocks/>
          </p:cNvCxnSpPr>
          <p:nvPr/>
        </p:nvCxnSpPr>
        <p:spPr>
          <a:xfrm flipV="1">
            <a:off x="8262979" y="3556674"/>
            <a:ext cx="1592221" cy="311270"/>
          </a:xfrm>
          <a:prstGeom prst="straightConnector1">
            <a:avLst/>
          </a:prstGeom>
          <a:ln w="38100">
            <a:solidFill>
              <a:srgbClr val="00447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>
            <a:extLst>
              <a:ext uri="{FF2B5EF4-FFF2-40B4-BE49-F238E27FC236}">
                <a16:creationId xmlns:a16="http://schemas.microsoft.com/office/drawing/2014/main" id="{F8FD68C9-FF42-C548-83E6-6B5A9942111F}"/>
              </a:ext>
            </a:extLst>
          </p:cNvPr>
          <p:cNvCxnSpPr>
            <a:cxnSpLocks/>
          </p:cNvCxnSpPr>
          <p:nvPr/>
        </p:nvCxnSpPr>
        <p:spPr>
          <a:xfrm flipH="1">
            <a:off x="7876172" y="2246927"/>
            <a:ext cx="773614" cy="1268433"/>
          </a:xfrm>
          <a:prstGeom prst="straightConnector1">
            <a:avLst/>
          </a:prstGeom>
          <a:ln w="38100">
            <a:solidFill>
              <a:srgbClr val="00447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>
            <a:extLst>
              <a:ext uri="{FF2B5EF4-FFF2-40B4-BE49-F238E27FC236}">
                <a16:creationId xmlns:a16="http://schemas.microsoft.com/office/drawing/2014/main" id="{CEC01ED6-4443-C542-8EEC-950526250EFB}"/>
              </a:ext>
            </a:extLst>
          </p:cNvPr>
          <p:cNvSpPr txBox="1"/>
          <p:nvPr/>
        </p:nvSpPr>
        <p:spPr>
          <a:xfrm>
            <a:off x="10017768" y="1494806"/>
            <a:ext cx="260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4479"/>
                </a:solidFill>
              </a:rPr>
              <a:t>2,0 km</a:t>
            </a:r>
          </a:p>
          <a:p>
            <a:r>
              <a:rPr lang="sv-SE" dirty="0">
                <a:solidFill>
                  <a:srgbClr val="004479"/>
                </a:solidFill>
              </a:rPr>
              <a:t>9 min, cykel</a:t>
            </a:r>
          </a:p>
          <a:p>
            <a:r>
              <a:rPr lang="sv-SE" dirty="0">
                <a:solidFill>
                  <a:srgbClr val="004479"/>
                </a:solidFill>
              </a:rPr>
              <a:t>26 min, gå</a:t>
            </a:r>
          </a:p>
          <a:p>
            <a:r>
              <a:rPr lang="sv-SE" dirty="0">
                <a:solidFill>
                  <a:srgbClr val="004479"/>
                </a:solidFill>
              </a:rPr>
              <a:t>4 min T-bana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5A5B877-8B91-7248-A9CC-8387BEF74B4F}"/>
              </a:ext>
            </a:extLst>
          </p:cNvPr>
          <p:cNvSpPr txBox="1"/>
          <p:nvPr/>
        </p:nvSpPr>
        <p:spPr>
          <a:xfrm>
            <a:off x="6077847" y="2059271"/>
            <a:ext cx="3387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4479"/>
                </a:solidFill>
              </a:rPr>
              <a:t>3,5 km</a:t>
            </a:r>
          </a:p>
          <a:p>
            <a:r>
              <a:rPr lang="sv-SE" dirty="0">
                <a:solidFill>
                  <a:srgbClr val="004479"/>
                </a:solidFill>
              </a:rPr>
              <a:t>16 min, cykel</a:t>
            </a:r>
          </a:p>
          <a:p>
            <a:r>
              <a:rPr lang="sv-SE" dirty="0">
                <a:solidFill>
                  <a:srgbClr val="004479"/>
                </a:solidFill>
              </a:rPr>
              <a:t>46 min, gå</a:t>
            </a:r>
            <a:br>
              <a:rPr lang="sv-SE" dirty="0">
                <a:solidFill>
                  <a:srgbClr val="004479"/>
                </a:solidFill>
              </a:rPr>
            </a:br>
            <a:r>
              <a:rPr lang="sv-SE" b="1" dirty="0">
                <a:solidFill>
                  <a:srgbClr val="004479"/>
                </a:solidFill>
              </a:rPr>
              <a:t>30</a:t>
            </a:r>
            <a:r>
              <a:rPr lang="sv-SE" dirty="0">
                <a:solidFill>
                  <a:srgbClr val="004479"/>
                </a:solidFill>
              </a:rPr>
              <a:t> min, 2 olika</a:t>
            </a:r>
            <a:br>
              <a:rPr lang="sv-SE" dirty="0">
                <a:solidFill>
                  <a:srgbClr val="004479"/>
                </a:solidFill>
              </a:rPr>
            </a:br>
            <a:r>
              <a:rPr lang="sv-SE" dirty="0">
                <a:solidFill>
                  <a:srgbClr val="004479"/>
                </a:solidFill>
              </a:rPr>
              <a:t>bussar</a:t>
            </a:r>
            <a:br>
              <a:rPr lang="sv-SE" dirty="0">
                <a:solidFill>
                  <a:srgbClr val="004479"/>
                </a:solidFill>
              </a:rPr>
            </a:br>
            <a:r>
              <a:rPr lang="sv-SE" dirty="0">
                <a:solidFill>
                  <a:srgbClr val="004479"/>
                </a:solidFill>
              </a:rPr>
              <a:t> 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67FB2D5-D3C3-8F40-988E-4681F9F959F8}"/>
              </a:ext>
            </a:extLst>
          </p:cNvPr>
          <p:cNvSpPr txBox="1"/>
          <p:nvPr/>
        </p:nvSpPr>
        <p:spPr>
          <a:xfrm>
            <a:off x="8568445" y="4018676"/>
            <a:ext cx="2062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4479"/>
                </a:solidFill>
              </a:rPr>
              <a:t>3,2 km</a:t>
            </a:r>
          </a:p>
          <a:p>
            <a:r>
              <a:rPr lang="sv-SE" dirty="0">
                <a:solidFill>
                  <a:srgbClr val="004479"/>
                </a:solidFill>
              </a:rPr>
              <a:t>15 min, cykel</a:t>
            </a:r>
          </a:p>
          <a:p>
            <a:r>
              <a:rPr lang="sv-SE" dirty="0">
                <a:solidFill>
                  <a:srgbClr val="004479"/>
                </a:solidFill>
              </a:rPr>
              <a:t>42 min, gå</a:t>
            </a:r>
          </a:p>
          <a:p>
            <a:r>
              <a:rPr lang="sv-SE" dirty="0">
                <a:solidFill>
                  <a:srgbClr val="004479"/>
                </a:solidFill>
              </a:rPr>
              <a:t>15 min, buss 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2F059296-6A4A-7743-B450-34060F0D8D0F}"/>
              </a:ext>
            </a:extLst>
          </p:cNvPr>
          <p:cNvSpPr txBox="1"/>
          <p:nvPr/>
        </p:nvSpPr>
        <p:spPr>
          <a:xfrm>
            <a:off x="715539" y="983176"/>
            <a:ext cx="5436629" cy="393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2738" lvl="1" indent="-268288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4479"/>
                </a:solidFill>
              </a:rPr>
              <a:t>Tillsammans nr 4 i världen, Times </a:t>
            </a:r>
            <a:r>
              <a:rPr lang="sv-SE" sz="2400" dirty="0" err="1">
                <a:solidFill>
                  <a:srgbClr val="004479"/>
                </a:solidFill>
              </a:rPr>
              <a:t>Higher</a:t>
            </a:r>
            <a:r>
              <a:rPr lang="sv-SE" sz="2400" dirty="0">
                <a:solidFill>
                  <a:srgbClr val="004479"/>
                </a:solidFill>
              </a:rPr>
              <a:t> </a:t>
            </a:r>
            <a:r>
              <a:rPr lang="sv-SE" sz="2400" dirty="0" err="1">
                <a:solidFill>
                  <a:srgbClr val="004479"/>
                </a:solidFill>
              </a:rPr>
              <a:t>Education</a:t>
            </a:r>
            <a:endParaRPr lang="sv-SE" sz="2400" dirty="0">
              <a:solidFill>
                <a:srgbClr val="004479"/>
              </a:solidFill>
            </a:endParaRPr>
          </a:p>
          <a:p>
            <a:pPr marL="312738" lvl="1" indent="-268288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4479"/>
                </a:solidFill>
              </a:rPr>
              <a:t>Omsätter &gt; 16 mdr kr</a:t>
            </a:r>
          </a:p>
          <a:p>
            <a:pPr marL="312738" lvl="1" indent="-268288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4479"/>
                </a:solidFill>
              </a:rPr>
              <a:t>Ca 100 000 studenter</a:t>
            </a:r>
          </a:p>
          <a:p>
            <a:pPr marL="312738" lvl="1" indent="-268288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4479"/>
                </a:solidFill>
              </a:rPr>
              <a:t>10 000 forskare</a:t>
            </a:r>
          </a:p>
          <a:p>
            <a:pPr marL="312738" lvl="1" indent="-268288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4479"/>
                </a:solidFill>
              </a:rPr>
              <a:t>48% av Sveriges EU-anslag</a:t>
            </a:r>
          </a:p>
          <a:p>
            <a:pPr marL="312738" lvl="1" indent="-268288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sv-SE" sz="2400" dirty="0">
              <a:solidFill>
                <a:srgbClr val="004479"/>
              </a:solidFill>
            </a:endParaRPr>
          </a:p>
          <a:p>
            <a:pPr marL="312738" lvl="1" indent="-268288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sv-SE" sz="2400" dirty="0">
              <a:solidFill>
                <a:srgbClr val="004479"/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8D379B6-FADA-DE43-966F-12A9A46E46B2}"/>
              </a:ext>
            </a:extLst>
          </p:cNvPr>
          <p:cNvSpPr/>
          <p:nvPr/>
        </p:nvSpPr>
        <p:spPr>
          <a:xfrm>
            <a:off x="5214979" y="647201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000" dirty="0" err="1">
                <a:solidFill>
                  <a:schemeClr val="bg1">
                    <a:lumMod val="50000"/>
                  </a:schemeClr>
                </a:solidFill>
              </a:rPr>
              <a:t>https</a:t>
            </a:r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sv-SE" sz="1000" dirty="0" err="1">
                <a:solidFill>
                  <a:schemeClr val="bg1">
                    <a:lumMod val="50000"/>
                  </a:schemeClr>
                </a:solidFill>
              </a:rPr>
              <a:t>www.timeshighereducation.com</a:t>
            </a:r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/student/best-</a:t>
            </a:r>
            <a:r>
              <a:rPr lang="sv-SE" sz="1000" dirty="0" err="1">
                <a:solidFill>
                  <a:schemeClr val="bg1">
                    <a:lumMod val="50000"/>
                  </a:schemeClr>
                </a:solidFill>
              </a:rPr>
              <a:t>universities</a:t>
            </a:r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/best-</a:t>
            </a:r>
            <a:r>
              <a:rPr lang="sv-SE" sz="1000" dirty="0" err="1">
                <a:solidFill>
                  <a:schemeClr val="bg1">
                    <a:lumMod val="50000"/>
                  </a:schemeClr>
                </a:solidFill>
              </a:rPr>
              <a:t>university</a:t>
            </a:r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sv-SE" sz="1000" dirty="0" err="1">
                <a:solidFill>
                  <a:schemeClr val="bg1">
                    <a:lumMod val="50000"/>
                  </a:schemeClr>
                </a:solidFill>
              </a:rPr>
              <a:t>cities</a:t>
            </a:r>
            <a:endParaRPr lang="sv-S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301CE301-0736-5742-ADCB-437FBD0D9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86" y="3656208"/>
            <a:ext cx="1523869" cy="70952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5684FC4-AC6D-B84B-85E4-3B20B6C1B85A}"/>
              </a:ext>
            </a:extLst>
          </p:cNvPr>
          <p:cNvSpPr txBox="1"/>
          <p:nvPr/>
        </p:nvSpPr>
        <p:spPr>
          <a:xfrm>
            <a:off x="980902" y="5335106"/>
            <a:ext cx="766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 hur tar vi vara på dem?</a:t>
            </a:r>
          </a:p>
        </p:txBody>
      </p:sp>
    </p:spTree>
    <p:extLst>
      <p:ext uri="{BB962C8B-B14F-4D97-AF65-F5344CB8AC3E}">
        <p14:creationId xmlns:p14="http://schemas.microsoft.com/office/powerpoint/2010/main" val="233125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B5C8B5-8CF2-234A-9768-81B86508E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65265"/>
            <a:ext cx="12192000" cy="27858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3600" dirty="0"/>
              <a:t>Ylva Williams, VD</a:t>
            </a:r>
            <a:br>
              <a:rPr lang="sv-SE" sz="3600" dirty="0"/>
            </a:br>
            <a:r>
              <a:rPr lang="sv-SE" sz="2800" dirty="0" err="1"/>
              <a:t>ylva.williams@ssci.se</a:t>
            </a:r>
            <a:br>
              <a:rPr lang="sv-SE" sz="3600" dirty="0"/>
            </a:br>
            <a:endParaRPr lang="sv-SE" sz="32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EB5B68A-EE4F-F341-8A46-DC0B97EC94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sv-SE" sz="2000" dirty="0"/>
              <a:t>Stockholm Science City Foundation</a:t>
            </a:r>
            <a:br>
              <a:rPr lang="sv-SE" sz="2000" dirty="0"/>
            </a:br>
            <a:r>
              <a:rPr lang="sv-SE" sz="2000" dirty="0" err="1"/>
              <a:t>Wenner</a:t>
            </a:r>
            <a:r>
              <a:rPr lang="sv-SE" sz="2000" dirty="0"/>
              <a:t>-Gren Center, Sveavägen 166, 12 </a:t>
            </a:r>
            <a:r>
              <a:rPr lang="sv-SE" sz="2000" dirty="0" err="1"/>
              <a:t>tr</a:t>
            </a:r>
            <a:br>
              <a:rPr lang="sv-SE" sz="2000" dirty="0"/>
            </a:br>
            <a:r>
              <a:rPr lang="sv-SE" sz="2000" dirty="0"/>
              <a:t>113 46 Stockholm</a:t>
            </a:r>
            <a:br>
              <a:rPr lang="sv-SE" sz="2000" dirty="0"/>
            </a:br>
            <a:r>
              <a:rPr lang="sv-SE" sz="2000" dirty="0" err="1"/>
              <a:t>www.ssci.se</a:t>
            </a:r>
            <a:endParaRPr lang="sv-SE" sz="200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DB0AEEC-569C-274C-A2C9-D16B15F0B5F2}"/>
              </a:ext>
            </a:extLst>
          </p:cNvPr>
          <p:cNvSpPr txBox="1">
            <a:spLocks/>
          </p:cNvSpPr>
          <p:nvPr/>
        </p:nvSpPr>
        <p:spPr>
          <a:xfrm>
            <a:off x="325068" y="6525090"/>
            <a:ext cx="4006817" cy="336414"/>
          </a:xfrm>
          <a:prstGeom prst="rect">
            <a:avLst/>
          </a:prstGeom>
        </p:spPr>
        <p:txBody>
          <a:bodyPr lIns="0" tIns="0" rIns="0" bIns="0" anchor="t" anchorCtr="0"/>
          <a:lstStyle>
            <a:lvl1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342000" algn="l" defTabSz="12600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34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è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D8B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Mälardalsrådet</a:t>
            </a: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Stockholm • 14 februari, 2019</a:t>
            </a:r>
          </a:p>
        </p:txBody>
      </p:sp>
    </p:spTree>
    <p:extLst>
      <p:ext uri="{BB962C8B-B14F-4D97-AF65-F5344CB8AC3E}">
        <p14:creationId xmlns:p14="http://schemas.microsoft.com/office/powerpoint/2010/main" val="2188319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SCI">
      <a:dk1>
        <a:sysClr val="windowText" lastClr="000000"/>
      </a:dk1>
      <a:lt1>
        <a:sysClr val="window" lastClr="FFFFFF"/>
      </a:lt1>
      <a:dk2>
        <a:srgbClr val="003B5C"/>
      </a:dk2>
      <a:lt2>
        <a:srgbClr val="B1B3B3"/>
      </a:lt2>
      <a:accent1>
        <a:srgbClr val="ED8B00"/>
      </a:accent1>
      <a:accent2>
        <a:srgbClr val="006C5B"/>
      </a:accent2>
      <a:accent3>
        <a:srgbClr val="7A97AB"/>
      </a:accent3>
      <a:accent4>
        <a:srgbClr val="9ED0BF"/>
      </a:accent4>
      <a:accent5>
        <a:srgbClr val="F1D09F"/>
      </a:accent5>
      <a:accent6>
        <a:srgbClr val="FFFFFF"/>
      </a:accent6>
      <a:hlink>
        <a:srgbClr val="003B49"/>
      </a:hlink>
      <a:folHlink>
        <a:srgbClr val="42738D"/>
      </a:folHlink>
    </a:clrScheme>
    <a:fontScheme name="SSC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CI_template" id="{1E24D15C-8751-1842-94C2-D65DD9D05104}" vid="{9DA4456E-07A7-C645-9C13-D02D8F07A0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655EC9-AD0A-5C4D-ACCB-673667CE6459}">
  <we:reference id="wa104178141" version="3.10.0.152" store="sv-SE" storeType="OMEX"/>
  <we:alternateReferences>
    <we:reference id="wa104178141" version="3.10.0.152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CEC6C3CCE8944CA16816CE112B51D4" ma:contentTypeVersion="8" ma:contentTypeDescription="Skapa ett nytt dokument." ma:contentTypeScope="" ma:versionID="171f50dceae43420437b61c6e9b93606">
  <xsd:schema xmlns:xsd="http://www.w3.org/2001/XMLSchema" xmlns:xs="http://www.w3.org/2001/XMLSchema" xmlns:p="http://schemas.microsoft.com/office/2006/metadata/properties" xmlns:ns2="7313c66d-1532-40a1-a83c-5a74a3dfc9f3" xmlns:ns3="1adea885-05fe-4c75-8d38-8f548ce45bee" targetNamespace="http://schemas.microsoft.com/office/2006/metadata/properties" ma:root="true" ma:fieldsID="3915b96e5aee2a15675867707c54ed9c" ns2:_="" ns3:_="">
    <xsd:import namespace="7313c66d-1532-40a1-a83c-5a74a3dfc9f3"/>
    <xsd:import namespace="1adea885-05fe-4c75-8d38-8f548ce45b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3c66d-1532-40a1-a83c-5a74a3dfc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ea885-05fe-4c75-8d38-8f548ce45be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04FC66-6F25-458E-B038-668EF69016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C50275-1B64-4DA6-A385-04CDBBE568D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E3BB01-070C-4036-B09D-1A42FD3CFE71}"/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2043</TotalTime>
  <Words>276</Words>
  <Application>Microsoft Macintosh PowerPoint</Application>
  <PresentationFormat>Bredbild</PresentationFormat>
  <Paragraphs>86</Paragraphs>
  <Slides>7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Calibri</vt:lpstr>
      <vt:lpstr>verdana</vt:lpstr>
      <vt:lpstr>verdana</vt:lpstr>
      <vt:lpstr>Wingdings</vt:lpstr>
      <vt:lpstr>Office-tema</vt:lpstr>
      <vt:lpstr>MOBILITETSUTMANINGAR I ”VETENSKAPSTRIANGELN”  KTH, KI och Stockholms universitet</vt:lpstr>
      <vt:lpstr>PowerPoint-presentation</vt:lpstr>
      <vt:lpstr>UTBILDNING OCH KOMMUNIKATION FÖR TILLVÄXT</vt:lpstr>
      <vt:lpstr>MACRO - KOMMUNIKATION I REGIONEN</vt:lpstr>
      <vt:lpstr>MICRO – KOMMUNIKATION OCH UTBILDNING</vt:lpstr>
      <vt:lpstr>UNIKA MÖJLIGHETER </vt:lpstr>
      <vt:lpstr>Ylva Williams, VD ylva.williams@ssci.se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 Lek</dc:creator>
  <cp:lastModifiedBy>Ylva Williams</cp:lastModifiedBy>
  <cp:revision>41</cp:revision>
  <cp:lastPrinted>2019-01-25T11:36:59Z</cp:lastPrinted>
  <dcterms:created xsi:type="dcterms:W3CDTF">2018-12-03T09:34:40Z</dcterms:created>
  <dcterms:modified xsi:type="dcterms:W3CDTF">2019-02-14T10:13:43Z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0x01010009CEC6C3CCE8944CA16816CE112B51D4</vt:lpwstr>
  </property>
</Properties>
</file>