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718" r:id="rId5"/>
    <p:sldId id="1115" r:id="rId6"/>
    <p:sldId id="1116" r:id="rId7"/>
    <p:sldId id="1118" r:id="rId8"/>
    <p:sldId id="1124" r:id="rId9"/>
    <p:sldId id="111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EBC24-5154-45D4-9901-BB3BF7971671}" v="43" dt="2020-05-04T14:55:21.066"/>
    <p1510:client id="{EC5D710B-EC13-4368-A86A-431BE30598C2}" v="83" dt="2020-05-04T14:28:35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Hjelm" userId="7c8353b4-3a8e-44d6-964e-24e6a8176dbe" providerId="ADAL" clId="{EC5D710B-EC13-4368-A86A-431BE30598C2}"/>
    <pc:docChg chg="undo custSel addSld delSld modSld">
      <pc:chgData name="Johan Hjelm" userId="7c8353b4-3a8e-44d6-964e-24e6a8176dbe" providerId="ADAL" clId="{EC5D710B-EC13-4368-A86A-431BE30598C2}" dt="2020-05-04T14:31:10.339" v="838" actId="20577"/>
      <pc:docMkLst>
        <pc:docMk/>
      </pc:docMkLst>
      <pc:sldChg chg="addSp delSp modSp mod">
        <pc:chgData name="Johan Hjelm" userId="7c8353b4-3a8e-44d6-964e-24e6a8176dbe" providerId="ADAL" clId="{EC5D710B-EC13-4368-A86A-431BE30598C2}" dt="2020-05-04T14:31:10.339" v="838" actId="20577"/>
        <pc:sldMkLst>
          <pc:docMk/>
          <pc:sldMk cId="1262498983" sldId="1115"/>
        </pc:sldMkLst>
        <pc:spChg chg="del mod">
          <ac:chgData name="Johan Hjelm" userId="7c8353b4-3a8e-44d6-964e-24e6a8176dbe" providerId="ADAL" clId="{EC5D710B-EC13-4368-A86A-431BE30598C2}" dt="2020-05-04T13:01:28.652" v="5" actId="478"/>
          <ac:spMkLst>
            <pc:docMk/>
            <pc:sldMk cId="1262498983" sldId="1115"/>
            <ac:spMk id="6" creationId="{00000000-0000-0000-0000-000000000000}"/>
          </ac:spMkLst>
        </pc:spChg>
        <pc:spChg chg="mod">
          <ac:chgData name="Johan Hjelm" userId="7c8353b4-3a8e-44d6-964e-24e6a8176dbe" providerId="ADAL" clId="{EC5D710B-EC13-4368-A86A-431BE30598C2}" dt="2020-05-04T13:01:31.694" v="7" actId="1076"/>
          <ac:spMkLst>
            <pc:docMk/>
            <pc:sldMk cId="1262498983" sldId="1115"/>
            <ac:spMk id="9" creationId="{6A456E2A-4F62-4253-A830-193904AA14CD}"/>
          </ac:spMkLst>
        </pc:spChg>
        <pc:spChg chg="add mod">
          <ac:chgData name="Johan Hjelm" userId="7c8353b4-3a8e-44d6-964e-24e6a8176dbe" providerId="ADAL" clId="{EC5D710B-EC13-4368-A86A-431BE30598C2}" dt="2020-05-04T14:31:10.339" v="838" actId="20577"/>
          <ac:spMkLst>
            <pc:docMk/>
            <pc:sldMk cId="1262498983" sldId="1115"/>
            <ac:spMk id="10" creationId="{C6BBDEC3-2C88-4505-8922-371E74530403}"/>
          </ac:spMkLst>
        </pc:spChg>
        <pc:spChg chg="mod">
          <ac:chgData name="Johan Hjelm" userId="7c8353b4-3a8e-44d6-964e-24e6a8176dbe" providerId="ADAL" clId="{EC5D710B-EC13-4368-A86A-431BE30598C2}" dt="2020-05-04T14:29:47.616" v="748" actId="20577"/>
          <ac:spMkLst>
            <pc:docMk/>
            <pc:sldMk cId="1262498983" sldId="1115"/>
            <ac:spMk id="11" creationId="{0F445B3A-9264-43EB-850C-DBB3CCDFFDFD}"/>
          </ac:spMkLst>
        </pc:spChg>
      </pc:sldChg>
      <pc:sldChg chg="addSp modSp mod">
        <pc:chgData name="Johan Hjelm" userId="7c8353b4-3a8e-44d6-964e-24e6a8176dbe" providerId="ADAL" clId="{EC5D710B-EC13-4368-A86A-431BE30598C2}" dt="2020-05-04T14:24:17.153" v="713" actId="1076"/>
        <pc:sldMkLst>
          <pc:docMk/>
          <pc:sldMk cId="2666317542" sldId="1116"/>
        </pc:sldMkLst>
        <pc:spChg chg="mod">
          <ac:chgData name="Johan Hjelm" userId="7c8353b4-3a8e-44d6-964e-24e6a8176dbe" providerId="ADAL" clId="{EC5D710B-EC13-4368-A86A-431BE30598C2}" dt="2020-05-04T14:10:51.576" v="112" actId="1076"/>
          <ac:spMkLst>
            <pc:docMk/>
            <pc:sldMk cId="2666317542" sldId="1116"/>
            <ac:spMk id="2" creationId="{00000000-0000-0000-0000-000000000000}"/>
          </ac:spMkLst>
        </pc:spChg>
        <pc:spChg chg="mod">
          <ac:chgData name="Johan Hjelm" userId="7c8353b4-3a8e-44d6-964e-24e6a8176dbe" providerId="ADAL" clId="{EC5D710B-EC13-4368-A86A-431BE30598C2}" dt="2020-05-04T14:10:51.576" v="112" actId="1076"/>
          <ac:spMkLst>
            <pc:docMk/>
            <pc:sldMk cId="2666317542" sldId="1116"/>
            <ac:spMk id="5" creationId="{4BB0EA51-A256-4E5B-8488-E8EDF9505A1E}"/>
          </ac:spMkLst>
        </pc:spChg>
        <pc:spChg chg="mod">
          <ac:chgData name="Johan Hjelm" userId="7c8353b4-3a8e-44d6-964e-24e6a8176dbe" providerId="ADAL" clId="{EC5D710B-EC13-4368-A86A-431BE30598C2}" dt="2020-05-04T14:10:57.716" v="113" actId="1076"/>
          <ac:spMkLst>
            <pc:docMk/>
            <pc:sldMk cId="2666317542" sldId="1116"/>
            <ac:spMk id="8" creationId="{D64782D1-5C2D-4203-A632-9E9A1DAC0CD8}"/>
          </ac:spMkLst>
        </pc:spChg>
        <pc:picChg chg="mod ord">
          <ac:chgData name="Johan Hjelm" userId="7c8353b4-3a8e-44d6-964e-24e6a8176dbe" providerId="ADAL" clId="{EC5D710B-EC13-4368-A86A-431BE30598C2}" dt="2020-05-04T14:24:17.153" v="713" actId="1076"/>
          <ac:picMkLst>
            <pc:docMk/>
            <pc:sldMk cId="2666317542" sldId="1116"/>
            <ac:picMk id="6" creationId="{367C2820-E15C-4DAC-945B-451772A2C41D}"/>
          </ac:picMkLst>
        </pc:picChg>
        <pc:picChg chg="add mod">
          <ac:chgData name="Johan Hjelm" userId="7c8353b4-3a8e-44d6-964e-24e6a8176dbe" providerId="ADAL" clId="{EC5D710B-EC13-4368-A86A-431BE30598C2}" dt="2020-05-04T13:59:35.412" v="85" actId="1076"/>
          <ac:picMkLst>
            <pc:docMk/>
            <pc:sldMk cId="2666317542" sldId="1116"/>
            <ac:picMk id="9" creationId="{2621A278-3E06-4A88-9685-3E06FBAB74E4}"/>
          </ac:picMkLst>
        </pc:picChg>
      </pc:sldChg>
      <pc:sldChg chg="addSp delSp modSp del mod">
        <pc:chgData name="Johan Hjelm" userId="7c8353b4-3a8e-44d6-964e-24e6a8176dbe" providerId="ADAL" clId="{EC5D710B-EC13-4368-A86A-431BE30598C2}" dt="2020-05-04T14:00:13.046" v="105" actId="47"/>
        <pc:sldMkLst>
          <pc:docMk/>
          <pc:sldMk cId="2224507977" sldId="1117"/>
        </pc:sldMkLst>
        <pc:spChg chg="add mod">
          <ac:chgData name="Johan Hjelm" userId="7c8353b4-3a8e-44d6-964e-24e6a8176dbe" providerId="ADAL" clId="{EC5D710B-EC13-4368-A86A-431BE30598C2}" dt="2020-05-04T13:02:14.354" v="19" actId="20577"/>
          <ac:spMkLst>
            <pc:docMk/>
            <pc:sldMk cId="2224507977" sldId="1117"/>
            <ac:spMk id="10" creationId="{04CC25A1-6130-4D92-897B-B4ADBB2ADA72}"/>
          </ac:spMkLst>
        </pc:spChg>
        <pc:spChg chg="add mod">
          <ac:chgData name="Johan Hjelm" userId="7c8353b4-3a8e-44d6-964e-24e6a8176dbe" providerId="ADAL" clId="{EC5D710B-EC13-4368-A86A-431BE30598C2}" dt="2020-05-04T13:15:43.958" v="66" actId="20577"/>
          <ac:spMkLst>
            <pc:docMk/>
            <pc:sldMk cId="2224507977" sldId="1117"/>
            <ac:spMk id="11" creationId="{D380C963-2C3B-4915-BF26-FAFAF47B850A}"/>
          </ac:spMkLst>
        </pc:spChg>
        <pc:spChg chg="add ord">
          <ac:chgData name="Johan Hjelm" userId="7c8353b4-3a8e-44d6-964e-24e6a8176dbe" providerId="ADAL" clId="{EC5D710B-EC13-4368-A86A-431BE30598C2}" dt="2020-05-04T13:58:51.105" v="78" actId="167"/>
          <ac:spMkLst>
            <pc:docMk/>
            <pc:sldMk cId="2224507977" sldId="1117"/>
            <ac:spMk id="12" creationId="{927D5E00-09E1-4E0A-B658-E4FBC4BFE9BA}"/>
          </ac:spMkLst>
        </pc:spChg>
        <pc:picChg chg="mod ord">
          <ac:chgData name="Johan Hjelm" userId="7c8353b4-3a8e-44d6-964e-24e6a8176dbe" providerId="ADAL" clId="{EC5D710B-EC13-4368-A86A-431BE30598C2}" dt="2020-05-04T13:15:25.469" v="63" actId="166"/>
          <ac:picMkLst>
            <pc:docMk/>
            <pc:sldMk cId="2224507977" sldId="1117"/>
            <ac:picMk id="5" creationId="{00000000-0000-0000-0000-000000000000}"/>
          </ac:picMkLst>
        </pc:picChg>
        <pc:picChg chg="mod ord">
          <ac:chgData name="Johan Hjelm" userId="7c8353b4-3a8e-44d6-964e-24e6a8176dbe" providerId="ADAL" clId="{EC5D710B-EC13-4368-A86A-431BE30598C2}" dt="2020-05-04T13:58:35.710" v="76" actId="1076"/>
          <ac:picMkLst>
            <pc:docMk/>
            <pc:sldMk cId="2224507977" sldId="1117"/>
            <ac:picMk id="6" creationId="{00000000-0000-0000-0000-000000000000}"/>
          </ac:picMkLst>
        </pc:picChg>
        <pc:picChg chg="mod ord">
          <ac:chgData name="Johan Hjelm" userId="7c8353b4-3a8e-44d6-964e-24e6a8176dbe" providerId="ADAL" clId="{EC5D710B-EC13-4368-A86A-431BE30598C2}" dt="2020-05-04T13:14:47.356" v="60" actId="14100"/>
          <ac:picMkLst>
            <pc:docMk/>
            <pc:sldMk cId="2224507977" sldId="1117"/>
            <ac:picMk id="7" creationId="{00000000-0000-0000-0000-000000000000}"/>
          </ac:picMkLst>
        </pc:picChg>
        <pc:picChg chg="del">
          <ac:chgData name="Johan Hjelm" userId="7c8353b4-3a8e-44d6-964e-24e6a8176dbe" providerId="ADAL" clId="{EC5D710B-EC13-4368-A86A-431BE30598C2}" dt="2020-05-04T13:59:17.467" v="79" actId="21"/>
          <ac:picMkLst>
            <pc:docMk/>
            <pc:sldMk cId="2224507977" sldId="1117"/>
            <ac:picMk id="8" creationId="{00000000-0000-0000-0000-000000000000}"/>
          </ac:picMkLst>
        </pc:picChg>
      </pc:sldChg>
      <pc:sldChg chg="addSp modSp mod">
        <pc:chgData name="Johan Hjelm" userId="7c8353b4-3a8e-44d6-964e-24e6a8176dbe" providerId="ADAL" clId="{EC5D710B-EC13-4368-A86A-431BE30598C2}" dt="2020-05-04T14:26:48.167" v="725" actId="1076"/>
        <pc:sldMkLst>
          <pc:docMk/>
          <pc:sldMk cId="3594015528" sldId="1118"/>
        </pc:sldMkLst>
        <pc:spChg chg="mod">
          <ac:chgData name="Johan Hjelm" userId="7c8353b4-3a8e-44d6-964e-24e6a8176dbe" providerId="ADAL" clId="{EC5D710B-EC13-4368-A86A-431BE30598C2}" dt="2020-05-04T14:11:08.002" v="114" actId="1076"/>
          <ac:spMkLst>
            <pc:docMk/>
            <pc:sldMk cId="3594015528" sldId="1118"/>
            <ac:spMk id="5" creationId="{E66EE7DC-CB61-4D09-9A5A-698CCFCAD906}"/>
          </ac:spMkLst>
        </pc:spChg>
        <pc:spChg chg="mod">
          <ac:chgData name="Johan Hjelm" userId="7c8353b4-3a8e-44d6-964e-24e6a8176dbe" providerId="ADAL" clId="{EC5D710B-EC13-4368-A86A-431BE30598C2}" dt="2020-05-04T14:11:20.063" v="116" actId="1076"/>
          <ac:spMkLst>
            <pc:docMk/>
            <pc:sldMk cId="3594015528" sldId="1118"/>
            <ac:spMk id="8" creationId="{BCC3D8B8-3D4A-4D1E-A116-DDC07DC07102}"/>
          </ac:spMkLst>
        </pc:spChg>
        <pc:spChg chg="mod">
          <ac:chgData name="Johan Hjelm" userId="7c8353b4-3a8e-44d6-964e-24e6a8176dbe" providerId="ADAL" clId="{EC5D710B-EC13-4368-A86A-431BE30598C2}" dt="2020-05-04T14:25:43.469" v="721" actId="20577"/>
          <ac:spMkLst>
            <pc:docMk/>
            <pc:sldMk cId="3594015528" sldId="1118"/>
            <ac:spMk id="11" creationId="{0F445B3A-9264-43EB-850C-DBB3CCDFFDFD}"/>
          </ac:spMkLst>
        </pc:spChg>
        <pc:picChg chg="add mod">
          <ac:chgData name="Johan Hjelm" userId="7c8353b4-3a8e-44d6-964e-24e6a8176dbe" providerId="ADAL" clId="{EC5D710B-EC13-4368-A86A-431BE30598C2}" dt="2020-05-04T14:26:48.167" v="725" actId="1076"/>
          <ac:picMkLst>
            <pc:docMk/>
            <pc:sldMk cId="3594015528" sldId="1118"/>
            <ac:picMk id="6" creationId="{ACA2D618-BEA4-430C-A935-7F7D5FA1AC6A}"/>
          </ac:picMkLst>
        </pc:picChg>
      </pc:sldChg>
      <pc:sldChg chg="addSp delSp modSp mod">
        <pc:chgData name="Johan Hjelm" userId="7c8353b4-3a8e-44d6-964e-24e6a8176dbe" providerId="ADAL" clId="{EC5D710B-EC13-4368-A86A-431BE30598C2}" dt="2020-05-04T14:29:07.364" v="735" actId="1076"/>
        <pc:sldMkLst>
          <pc:docMk/>
          <pc:sldMk cId="165989710" sldId="1120"/>
        </pc:sldMkLst>
        <pc:spChg chg="del">
          <ac:chgData name="Johan Hjelm" userId="7c8353b4-3a8e-44d6-964e-24e6a8176dbe" providerId="ADAL" clId="{EC5D710B-EC13-4368-A86A-431BE30598C2}" dt="2020-05-04T14:12:07.773" v="119" actId="478"/>
          <ac:spMkLst>
            <pc:docMk/>
            <pc:sldMk cId="165989710" sldId="1120"/>
            <ac:spMk id="7" creationId="{0DE84A83-AD3B-4C25-92EF-B9E123A45C14}"/>
          </ac:spMkLst>
        </pc:spChg>
        <pc:spChg chg="mod">
          <ac:chgData name="Johan Hjelm" userId="7c8353b4-3a8e-44d6-964e-24e6a8176dbe" providerId="ADAL" clId="{EC5D710B-EC13-4368-A86A-431BE30598C2}" dt="2020-05-04T14:12:04.006" v="118" actId="14100"/>
          <ac:spMkLst>
            <pc:docMk/>
            <pc:sldMk cId="165989710" sldId="1120"/>
            <ac:spMk id="8" creationId="{2112441D-4DBB-44C7-9DAF-7D14BD644A07}"/>
          </ac:spMkLst>
        </pc:spChg>
        <pc:spChg chg="add del mod">
          <ac:chgData name="Johan Hjelm" userId="7c8353b4-3a8e-44d6-964e-24e6a8176dbe" providerId="ADAL" clId="{EC5D710B-EC13-4368-A86A-431BE30598C2}" dt="2020-05-04T14:13:24.473" v="136" actId="478"/>
          <ac:spMkLst>
            <pc:docMk/>
            <pc:sldMk cId="165989710" sldId="1120"/>
            <ac:spMk id="9" creationId="{70298F9E-B866-4E6D-AFB2-93BF2CEA5CFD}"/>
          </ac:spMkLst>
        </pc:spChg>
        <pc:spChg chg="add mod">
          <ac:chgData name="Johan Hjelm" userId="7c8353b4-3a8e-44d6-964e-24e6a8176dbe" providerId="ADAL" clId="{EC5D710B-EC13-4368-A86A-431BE30598C2}" dt="2020-05-04T14:29:01.018" v="733" actId="20577"/>
          <ac:spMkLst>
            <pc:docMk/>
            <pc:sldMk cId="165989710" sldId="1120"/>
            <ac:spMk id="10" creationId="{F6DA4C28-9824-4DA7-9DC4-56CB1B44B0AC}"/>
          </ac:spMkLst>
        </pc:spChg>
        <pc:spChg chg="mod">
          <ac:chgData name="Johan Hjelm" userId="7c8353b4-3a8e-44d6-964e-24e6a8176dbe" providerId="ADAL" clId="{EC5D710B-EC13-4368-A86A-431BE30598C2}" dt="2020-05-04T14:25:30.535" v="720" actId="1076"/>
          <ac:spMkLst>
            <pc:docMk/>
            <pc:sldMk cId="165989710" sldId="1120"/>
            <ac:spMk id="11" creationId="{0F445B3A-9264-43EB-850C-DBB3CCDFFDFD}"/>
          </ac:spMkLst>
        </pc:spChg>
        <pc:picChg chg="del mod">
          <ac:chgData name="Johan Hjelm" userId="7c8353b4-3a8e-44d6-964e-24e6a8176dbe" providerId="ADAL" clId="{EC5D710B-EC13-4368-A86A-431BE30598C2}" dt="2020-05-04T14:11:29.710" v="117" actId="478"/>
          <ac:picMkLst>
            <pc:docMk/>
            <pc:sldMk cId="165989710" sldId="1120"/>
            <ac:picMk id="2" creationId="{00000000-0000-0000-0000-000000000000}"/>
          </ac:picMkLst>
        </pc:picChg>
        <pc:picChg chg="add mod">
          <ac:chgData name="Johan Hjelm" userId="7c8353b4-3a8e-44d6-964e-24e6a8176dbe" providerId="ADAL" clId="{EC5D710B-EC13-4368-A86A-431BE30598C2}" dt="2020-05-04T14:29:07.364" v="735" actId="1076"/>
          <ac:picMkLst>
            <pc:docMk/>
            <pc:sldMk cId="165989710" sldId="1120"/>
            <ac:picMk id="4" creationId="{12B7481F-42E5-4A36-8E16-0E79D968B7C0}"/>
          </ac:picMkLst>
        </pc:picChg>
      </pc:sldChg>
      <pc:sldChg chg="modSp mod">
        <pc:chgData name="Johan Hjelm" userId="7c8353b4-3a8e-44d6-964e-24e6a8176dbe" providerId="ADAL" clId="{EC5D710B-EC13-4368-A86A-431BE30598C2}" dt="2020-05-04T14:12:37.542" v="133" actId="14100"/>
        <pc:sldMkLst>
          <pc:docMk/>
          <pc:sldMk cId="536119051" sldId="1121"/>
        </pc:sldMkLst>
        <pc:spChg chg="mod">
          <ac:chgData name="Johan Hjelm" userId="7c8353b4-3a8e-44d6-964e-24e6a8176dbe" providerId="ADAL" clId="{EC5D710B-EC13-4368-A86A-431BE30598C2}" dt="2020-05-04T14:12:37.542" v="133" actId="14100"/>
          <ac:spMkLst>
            <pc:docMk/>
            <pc:sldMk cId="536119051" sldId="1121"/>
            <ac:spMk id="7" creationId="{88DFFD5B-A035-4B04-AEF1-244D343B7E72}"/>
          </ac:spMkLst>
        </pc:spChg>
      </pc:sldChg>
      <pc:sldChg chg="modSp mod">
        <pc:chgData name="Johan Hjelm" userId="7c8353b4-3a8e-44d6-964e-24e6a8176dbe" providerId="ADAL" clId="{EC5D710B-EC13-4368-A86A-431BE30598C2}" dt="2020-05-04T14:24:58.686" v="717" actId="1076"/>
        <pc:sldMkLst>
          <pc:docMk/>
          <pc:sldMk cId="2771731663" sldId="1122"/>
        </pc:sldMkLst>
        <pc:spChg chg="mod">
          <ac:chgData name="Johan Hjelm" userId="7c8353b4-3a8e-44d6-964e-24e6a8176dbe" providerId="ADAL" clId="{EC5D710B-EC13-4368-A86A-431BE30598C2}" dt="2020-05-04T14:24:58.686" v="717" actId="1076"/>
          <ac:spMkLst>
            <pc:docMk/>
            <pc:sldMk cId="2771731663" sldId="1122"/>
            <ac:spMk id="7" creationId="{D05CF660-815C-4222-BD21-76B7072ED4FA}"/>
          </ac:spMkLst>
        </pc:spChg>
        <pc:spChg chg="mod">
          <ac:chgData name="Johan Hjelm" userId="7c8353b4-3a8e-44d6-964e-24e6a8176dbe" providerId="ADAL" clId="{EC5D710B-EC13-4368-A86A-431BE30598C2}" dt="2020-05-04T14:12:41.309" v="134" actId="14100"/>
          <ac:spMkLst>
            <pc:docMk/>
            <pc:sldMk cId="2771731663" sldId="1122"/>
            <ac:spMk id="9" creationId="{BB7DF3E6-104C-46E1-A689-78AE863204A4}"/>
          </ac:spMkLst>
        </pc:spChg>
        <pc:spChg chg="mod">
          <ac:chgData name="Johan Hjelm" userId="7c8353b4-3a8e-44d6-964e-24e6a8176dbe" providerId="ADAL" clId="{EC5D710B-EC13-4368-A86A-431BE30598C2}" dt="2020-05-04T14:24:58.686" v="717" actId="1076"/>
          <ac:spMkLst>
            <pc:docMk/>
            <pc:sldMk cId="2771731663" sldId="1122"/>
            <ac:spMk id="11" creationId="{0F445B3A-9264-43EB-850C-DBB3CCDFFDFD}"/>
          </ac:spMkLst>
        </pc:spChg>
      </pc:sldChg>
      <pc:sldChg chg="del">
        <pc:chgData name="Johan Hjelm" userId="7c8353b4-3a8e-44d6-964e-24e6a8176dbe" providerId="ADAL" clId="{EC5D710B-EC13-4368-A86A-431BE30598C2}" dt="2020-05-04T13:41:37.806" v="75" actId="47"/>
        <pc:sldMkLst>
          <pc:docMk/>
          <pc:sldMk cId="2451870599" sldId="1123"/>
        </pc:sldMkLst>
      </pc:sldChg>
      <pc:sldChg chg="modSp mod">
        <pc:chgData name="Johan Hjelm" userId="7c8353b4-3a8e-44d6-964e-24e6a8176dbe" providerId="ADAL" clId="{EC5D710B-EC13-4368-A86A-431BE30598C2}" dt="2020-05-04T14:12:45.331" v="135" actId="14100"/>
        <pc:sldMkLst>
          <pc:docMk/>
          <pc:sldMk cId="756699544" sldId="1124"/>
        </pc:sldMkLst>
        <pc:spChg chg="mod">
          <ac:chgData name="Johan Hjelm" userId="7c8353b4-3a8e-44d6-964e-24e6a8176dbe" providerId="ADAL" clId="{EC5D710B-EC13-4368-A86A-431BE30598C2}" dt="2020-05-04T14:12:45.331" v="135" actId="14100"/>
          <ac:spMkLst>
            <pc:docMk/>
            <pc:sldMk cId="756699544" sldId="1124"/>
            <ac:spMk id="7" creationId="{8310A7D5-6DB6-4946-BAE6-8A74DC524143}"/>
          </ac:spMkLst>
        </pc:spChg>
      </pc:sldChg>
      <pc:sldChg chg="addSp delSp modSp add mod">
        <pc:chgData name="Johan Hjelm" userId="7c8353b4-3a8e-44d6-964e-24e6a8176dbe" providerId="ADAL" clId="{EC5D710B-EC13-4368-A86A-431BE30598C2}" dt="2020-05-04T14:25:25.316" v="719" actId="1076"/>
        <pc:sldMkLst>
          <pc:docMk/>
          <pc:sldMk cId="706048088" sldId="1125"/>
        </pc:sldMkLst>
        <pc:spChg chg="mod">
          <ac:chgData name="Johan Hjelm" userId="7c8353b4-3a8e-44d6-964e-24e6a8176dbe" providerId="ADAL" clId="{EC5D710B-EC13-4368-A86A-431BE30598C2}" dt="2020-05-04T14:25:25.316" v="719" actId="1076"/>
          <ac:spMkLst>
            <pc:docMk/>
            <pc:sldMk cId="706048088" sldId="1125"/>
            <ac:spMk id="7" creationId="{0DE84A83-AD3B-4C25-92EF-B9E123A45C14}"/>
          </ac:spMkLst>
        </pc:spChg>
        <pc:spChg chg="mod">
          <ac:chgData name="Johan Hjelm" userId="7c8353b4-3a8e-44d6-964e-24e6a8176dbe" providerId="ADAL" clId="{EC5D710B-EC13-4368-A86A-431BE30598C2}" dt="2020-05-04T14:12:34.136" v="132" actId="14100"/>
          <ac:spMkLst>
            <pc:docMk/>
            <pc:sldMk cId="706048088" sldId="1125"/>
            <ac:spMk id="8" creationId="{2112441D-4DBB-44C7-9DAF-7D14BD644A07}"/>
          </ac:spMkLst>
        </pc:spChg>
        <pc:spChg chg="mod">
          <ac:chgData name="Johan Hjelm" userId="7c8353b4-3a8e-44d6-964e-24e6a8176dbe" providerId="ADAL" clId="{EC5D710B-EC13-4368-A86A-431BE30598C2}" dt="2020-05-04T14:25:25.316" v="719" actId="1076"/>
          <ac:spMkLst>
            <pc:docMk/>
            <pc:sldMk cId="706048088" sldId="1125"/>
            <ac:spMk id="11" creationId="{0F445B3A-9264-43EB-850C-DBB3CCDFFDFD}"/>
          </ac:spMkLst>
        </pc:spChg>
        <pc:picChg chg="del">
          <ac:chgData name="Johan Hjelm" userId="7c8353b4-3a8e-44d6-964e-24e6a8176dbe" providerId="ADAL" clId="{EC5D710B-EC13-4368-A86A-431BE30598C2}" dt="2020-05-04T14:14:11.515" v="163" actId="478"/>
          <ac:picMkLst>
            <pc:docMk/>
            <pc:sldMk cId="706048088" sldId="1125"/>
            <ac:picMk id="2" creationId="{00000000-0000-0000-0000-000000000000}"/>
          </ac:picMkLst>
        </pc:picChg>
        <pc:picChg chg="add mod">
          <ac:chgData name="Johan Hjelm" userId="7c8353b4-3a8e-44d6-964e-24e6a8176dbe" providerId="ADAL" clId="{EC5D710B-EC13-4368-A86A-431BE30598C2}" dt="2020-05-04T14:14:19.745" v="166" actId="1076"/>
          <ac:picMkLst>
            <pc:docMk/>
            <pc:sldMk cId="706048088" sldId="1125"/>
            <ac:picMk id="9" creationId="{D9677F90-7A85-4A49-A7C4-4F1BF428576E}"/>
          </ac:picMkLst>
        </pc:picChg>
      </pc:sldChg>
    </pc:docChg>
  </pc:docChgLst>
  <pc:docChgLst>
    <pc:chgData name="Maria Nimvik Stern" userId="3ba40a3e-715b-47c5-8130-f7ff338b7c27" providerId="ADAL" clId="{E2DEBC24-5154-45D4-9901-BB3BF7971671}"/>
    <pc:docChg chg="undo custSel addSld delSld modSld">
      <pc:chgData name="Maria Nimvik Stern" userId="3ba40a3e-715b-47c5-8130-f7ff338b7c27" providerId="ADAL" clId="{E2DEBC24-5154-45D4-9901-BB3BF7971671}" dt="2020-05-04T14:55:21.066" v="313" actId="20577"/>
      <pc:docMkLst>
        <pc:docMk/>
      </pc:docMkLst>
      <pc:sldChg chg="add del">
        <pc:chgData name="Maria Nimvik Stern" userId="3ba40a3e-715b-47c5-8130-f7ff338b7c27" providerId="ADAL" clId="{E2DEBC24-5154-45D4-9901-BB3BF7971671}" dt="2020-05-04T12:40:20.730" v="33" actId="47"/>
        <pc:sldMkLst>
          <pc:docMk/>
          <pc:sldMk cId="3884378430" sldId="1092"/>
        </pc:sldMkLst>
      </pc:sldChg>
      <pc:sldChg chg="addSp modSp mod">
        <pc:chgData name="Maria Nimvik Stern" userId="3ba40a3e-715b-47c5-8130-f7ff338b7c27" providerId="ADAL" clId="{E2DEBC24-5154-45D4-9901-BB3BF7971671}" dt="2020-05-04T12:51:49.778" v="272" actId="20577"/>
        <pc:sldMkLst>
          <pc:docMk/>
          <pc:sldMk cId="1262498983" sldId="1115"/>
        </pc:sldMkLst>
        <pc:spChg chg="mod">
          <ac:chgData name="Maria Nimvik Stern" userId="3ba40a3e-715b-47c5-8130-f7ff338b7c27" providerId="ADAL" clId="{E2DEBC24-5154-45D4-9901-BB3BF7971671}" dt="2020-05-04T12:03:42.460" v="5" actId="20577"/>
          <ac:spMkLst>
            <pc:docMk/>
            <pc:sldMk cId="1262498983" sldId="1115"/>
            <ac:spMk id="6" creationId="{00000000-0000-0000-0000-000000000000}"/>
          </ac:spMkLst>
        </pc:spChg>
        <pc:spChg chg="add ord">
          <ac:chgData name="Maria Nimvik Stern" userId="3ba40a3e-715b-47c5-8130-f7ff338b7c27" providerId="ADAL" clId="{E2DEBC24-5154-45D4-9901-BB3BF7971671}" dt="2020-05-04T12:03:56.228" v="7" actId="167"/>
          <ac:spMkLst>
            <pc:docMk/>
            <pc:sldMk cId="1262498983" sldId="1115"/>
            <ac:spMk id="9" creationId="{6A456E2A-4F62-4253-A830-193904AA14CD}"/>
          </ac:spMkLst>
        </pc:spChg>
        <pc:spChg chg="mod">
          <ac:chgData name="Maria Nimvik Stern" userId="3ba40a3e-715b-47c5-8130-f7ff338b7c27" providerId="ADAL" clId="{E2DEBC24-5154-45D4-9901-BB3BF7971671}" dt="2020-05-04T12:51:49.778" v="272" actId="20577"/>
          <ac:spMkLst>
            <pc:docMk/>
            <pc:sldMk cId="1262498983" sldId="1115"/>
            <ac:spMk id="11" creationId="{0F445B3A-9264-43EB-850C-DBB3CCDFFDFD}"/>
          </ac:spMkLst>
        </pc:spChg>
      </pc:sldChg>
      <pc:sldChg chg="addSp modSp mod">
        <pc:chgData name="Maria Nimvik Stern" userId="3ba40a3e-715b-47c5-8130-f7ff338b7c27" providerId="ADAL" clId="{E2DEBC24-5154-45D4-9901-BB3BF7971671}" dt="2020-05-04T12:52:44.872" v="284" actId="1076"/>
        <pc:sldMkLst>
          <pc:docMk/>
          <pc:sldMk cId="2666317542" sldId="1116"/>
        </pc:sldMkLst>
        <pc:spChg chg="mod">
          <ac:chgData name="Maria Nimvik Stern" userId="3ba40a3e-715b-47c5-8130-f7ff338b7c27" providerId="ADAL" clId="{E2DEBC24-5154-45D4-9901-BB3BF7971671}" dt="2020-05-04T12:41:32.857" v="72" actId="14100"/>
          <ac:spMkLst>
            <pc:docMk/>
            <pc:sldMk cId="2666317542" sldId="1116"/>
            <ac:spMk id="2" creationId="{00000000-0000-0000-0000-000000000000}"/>
          </ac:spMkLst>
        </pc:spChg>
        <pc:spChg chg="mod">
          <ac:chgData name="Maria Nimvik Stern" userId="3ba40a3e-715b-47c5-8130-f7ff338b7c27" providerId="ADAL" clId="{E2DEBC24-5154-45D4-9901-BB3BF7971671}" dt="2020-05-04T12:52:34.238" v="282" actId="20577"/>
          <ac:spMkLst>
            <pc:docMk/>
            <pc:sldMk cId="2666317542" sldId="1116"/>
            <ac:spMk id="5" creationId="{4BB0EA51-A256-4E5B-8488-E8EDF9505A1E}"/>
          </ac:spMkLst>
        </pc:spChg>
        <pc:spChg chg="add mod ord">
          <ac:chgData name="Maria Nimvik Stern" userId="3ba40a3e-715b-47c5-8130-f7ff338b7c27" providerId="ADAL" clId="{E2DEBC24-5154-45D4-9901-BB3BF7971671}" dt="2020-05-04T12:41:47.437" v="74" actId="1076"/>
          <ac:spMkLst>
            <pc:docMk/>
            <pc:sldMk cId="2666317542" sldId="1116"/>
            <ac:spMk id="8" creationId="{D64782D1-5C2D-4203-A632-9E9A1DAC0CD8}"/>
          </ac:spMkLst>
        </pc:spChg>
        <pc:picChg chg="mod">
          <ac:chgData name="Maria Nimvik Stern" userId="3ba40a3e-715b-47c5-8130-f7ff338b7c27" providerId="ADAL" clId="{E2DEBC24-5154-45D4-9901-BB3BF7971671}" dt="2020-05-04T12:52:44.872" v="284" actId="1076"/>
          <ac:picMkLst>
            <pc:docMk/>
            <pc:sldMk cId="2666317542" sldId="1116"/>
            <ac:picMk id="6" creationId="{367C2820-E15C-4DAC-945B-451772A2C41D}"/>
          </ac:picMkLst>
        </pc:picChg>
      </pc:sldChg>
      <pc:sldChg chg="addSp modSp mod">
        <pc:chgData name="Maria Nimvik Stern" userId="3ba40a3e-715b-47c5-8130-f7ff338b7c27" providerId="ADAL" clId="{E2DEBC24-5154-45D4-9901-BB3BF7971671}" dt="2020-05-04T13:10:00.626" v="289" actId="5793"/>
        <pc:sldMkLst>
          <pc:docMk/>
          <pc:sldMk cId="3594015528" sldId="1118"/>
        </pc:sldMkLst>
        <pc:spChg chg="add mod ord">
          <ac:chgData name="Maria Nimvik Stern" userId="3ba40a3e-715b-47c5-8130-f7ff338b7c27" providerId="ADAL" clId="{E2DEBC24-5154-45D4-9901-BB3BF7971671}" dt="2020-05-04T12:44:44.153" v="180" actId="1076"/>
          <ac:spMkLst>
            <pc:docMk/>
            <pc:sldMk cId="3594015528" sldId="1118"/>
            <ac:spMk id="5" creationId="{E66EE7DC-CB61-4D09-9A5A-698CCFCAD906}"/>
          </ac:spMkLst>
        </pc:spChg>
        <pc:spChg chg="mod">
          <ac:chgData name="Maria Nimvik Stern" userId="3ba40a3e-715b-47c5-8130-f7ff338b7c27" providerId="ADAL" clId="{E2DEBC24-5154-45D4-9901-BB3BF7971671}" dt="2020-05-04T13:10:00.626" v="289" actId="5793"/>
          <ac:spMkLst>
            <pc:docMk/>
            <pc:sldMk cId="3594015528" sldId="1118"/>
            <ac:spMk id="8" creationId="{BCC3D8B8-3D4A-4D1E-A116-DDC07DC07102}"/>
          </ac:spMkLst>
        </pc:spChg>
        <pc:spChg chg="mod">
          <ac:chgData name="Maria Nimvik Stern" userId="3ba40a3e-715b-47c5-8130-f7ff338b7c27" providerId="ADAL" clId="{E2DEBC24-5154-45D4-9901-BB3BF7971671}" dt="2020-05-04T12:43:17.186" v="175" actId="20577"/>
          <ac:spMkLst>
            <pc:docMk/>
            <pc:sldMk cId="3594015528" sldId="1118"/>
            <ac:spMk id="11" creationId="{0F445B3A-9264-43EB-850C-DBB3CCDFFDFD}"/>
          </ac:spMkLst>
        </pc:spChg>
      </pc:sldChg>
      <pc:sldChg chg="del">
        <pc:chgData name="Maria Nimvik Stern" userId="3ba40a3e-715b-47c5-8130-f7ff338b7c27" providerId="ADAL" clId="{E2DEBC24-5154-45D4-9901-BB3BF7971671}" dt="2020-05-04T12:43:58.884" v="176" actId="47"/>
        <pc:sldMkLst>
          <pc:docMk/>
          <pc:sldMk cId="2863686256" sldId="1119"/>
        </pc:sldMkLst>
      </pc:sldChg>
      <pc:sldChg chg="addSp modSp mod">
        <pc:chgData name="Maria Nimvik Stern" userId="3ba40a3e-715b-47c5-8130-f7ff338b7c27" providerId="ADAL" clId="{E2DEBC24-5154-45D4-9901-BB3BF7971671}" dt="2020-05-04T14:55:21.066" v="313" actId="20577"/>
        <pc:sldMkLst>
          <pc:docMk/>
          <pc:sldMk cId="165989710" sldId="1120"/>
        </pc:sldMkLst>
        <pc:spChg chg="add ord">
          <ac:chgData name="Maria Nimvik Stern" userId="3ba40a3e-715b-47c5-8130-f7ff338b7c27" providerId="ADAL" clId="{E2DEBC24-5154-45D4-9901-BB3BF7971671}" dt="2020-05-04T12:44:51.711" v="182" actId="167"/>
          <ac:spMkLst>
            <pc:docMk/>
            <pc:sldMk cId="165989710" sldId="1120"/>
            <ac:spMk id="8" creationId="{2112441D-4DBB-44C7-9DAF-7D14BD644A07}"/>
          </ac:spMkLst>
        </pc:spChg>
        <pc:spChg chg="mod">
          <ac:chgData name="Maria Nimvik Stern" userId="3ba40a3e-715b-47c5-8130-f7ff338b7c27" providerId="ADAL" clId="{E2DEBC24-5154-45D4-9901-BB3BF7971671}" dt="2020-05-04T14:55:21.066" v="313" actId="20577"/>
          <ac:spMkLst>
            <pc:docMk/>
            <pc:sldMk cId="165989710" sldId="1120"/>
            <ac:spMk id="10" creationId="{F6DA4C28-9824-4DA7-9DC4-56CB1B44B0AC}"/>
          </ac:spMkLst>
        </pc:spChg>
        <pc:spChg chg="mod">
          <ac:chgData name="Maria Nimvik Stern" userId="3ba40a3e-715b-47c5-8130-f7ff338b7c27" providerId="ADAL" clId="{E2DEBC24-5154-45D4-9901-BB3BF7971671}" dt="2020-05-04T13:12:47.699" v="311" actId="20577"/>
          <ac:spMkLst>
            <pc:docMk/>
            <pc:sldMk cId="165989710" sldId="1120"/>
            <ac:spMk id="11" creationId="{0F445B3A-9264-43EB-850C-DBB3CCDFFDFD}"/>
          </ac:spMkLst>
        </pc:spChg>
      </pc:sldChg>
      <pc:sldChg chg="addSp modSp mod">
        <pc:chgData name="Maria Nimvik Stern" userId="3ba40a3e-715b-47c5-8130-f7ff338b7c27" providerId="ADAL" clId="{E2DEBC24-5154-45D4-9901-BB3BF7971671}" dt="2020-05-04T13:11:49.244" v="292" actId="20577"/>
        <pc:sldMkLst>
          <pc:docMk/>
          <pc:sldMk cId="536119051" sldId="1121"/>
        </pc:sldMkLst>
        <pc:spChg chg="mod">
          <ac:chgData name="Maria Nimvik Stern" userId="3ba40a3e-715b-47c5-8130-f7ff338b7c27" providerId="ADAL" clId="{E2DEBC24-5154-45D4-9901-BB3BF7971671}" dt="2020-05-04T12:46:22.309" v="195" actId="113"/>
          <ac:spMkLst>
            <pc:docMk/>
            <pc:sldMk cId="536119051" sldId="1121"/>
            <ac:spMk id="6" creationId="{49FF7495-66F8-4FDE-A704-AF6E1631163C}"/>
          </ac:spMkLst>
        </pc:spChg>
        <pc:spChg chg="add mod ord">
          <ac:chgData name="Maria Nimvik Stern" userId="3ba40a3e-715b-47c5-8130-f7ff338b7c27" providerId="ADAL" clId="{E2DEBC24-5154-45D4-9901-BB3BF7971671}" dt="2020-05-04T12:45:38.382" v="188" actId="1076"/>
          <ac:spMkLst>
            <pc:docMk/>
            <pc:sldMk cId="536119051" sldId="1121"/>
            <ac:spMk id="7" creationId="{88DFFD5B-A035-4B04-AEF1-244D343B7E72}"/>
          </ac:spMkLst>
        </pc:spChg>
        <pc:spChg chg="mod">
          <ac:chgData name="Maria Nimvik Stern" userId="3ba40a3e-715b-47c5-8130-f7ff338b7c27" providerId="ADAL" clId="{E2DEBC24-5154-45D4-9901-BB3BF7971671}" dt="2020-05-04T13:11:49.244" v="292" actId="20577"/>
          <ac:spMkLst>
            <pc:docMk/>
            <pc:sldMk cId="536119051" sldId="1121"/>
            <ac:spMk id="11" creationId="{0F445B3A-9264-43EB-850C-DBB3CCDFFDFD}"/>
          </ac:spMkLst>
        </pc:spChg>
        <pc:picChg chg="mod">
          <ac:chgData name="Maria Nimvik Stern" userId="3ba40a3e-715b-47c5-8130-f7ff338b7c27" providerId="ADAL" clId="{E2DEBC24-5154-45D4-9901-BB3BF7971671}" dt="2020-05-04T12:48:15.819" v="216" actId="14100"/>
          <ac:picMkLst>
            <pc:docMk/>
            <pc:sldMk cId="536119051" sldId="1121"/>
            <ac:picMk id="5" creationId="{C61F055D-6C67-412F-9897-5E02DAB441CF}"/>
          </ac:picMkLst>
        </pc:picChg>
      </pc:sldChg>
      <pc:sldChg chg="addSp modSp mod">
        <pc:chgData name="Maria Nimvik Stern" userId="3ba40a3e-715b-47c5-8130-f7ff338b7c27" providerId="ADAL" clId="{E2DEBC24-5154-45D4-9901-BB3BF7971671}" dt="2020-05-04T13:11:53.305" v="295" actId="20577"/>
        <pc:sldMkLst>
          <pc:docMk/>
          <pc:sldMk cId="2771731663" sldId="1122"/>
        </pc:sldMkLst>
        <pc:spChg chg="mod">
          <ac:chgData name="Maria Nimvik Stern" userId="3ba40a3e-715b-47c5-8130-f7ff338b7c27" providerId="ADAL" clId="{E2DEBC24-5154-45D4-9901-BB3BF7971671}" dt="2020-05-04T12:47:48.588" v="213" actId="113"/>
          <ac:spMkLst>
            <pc:docMk/>
            <pc:sldMk cId="2771731663" sldId="1122"/>
            <ac:spMk id="7" creationId="{D05CF660-815C-4222-BD21-76B7072ED4FA}"/>
          </ac:spMkLst>
        </pc:spChg>
        <pc:spChg chg="add ord">
          <ac:chgData name="Maria Nimvik Stern" userId="3ba40a3e-715b-47c5-8130-f7ff338b7c27" providerId="ADAL" clId="{E2DEBC24-5154-45D4-9901-BB3BF7971671}" dt="2020-05-04T12:47:05.933" v="197" actId="167"/>
          <ac:spMkLst>
            <pc:docMk/>
            <pc:sldMk cId="2771731663" sldId="1122"/>
            <ac:spMk id="9" creationId="{BB7DF3E6-104C-46E1-A689-78AE863204A4}"/>
          </ac:spMkLst>
        </pc:spChg>
        <pc:spChg chg="mod">
          <ac:chgData name="Maria Nimvik Stern" userId="3ba40a3e-715b-47c5-8130-f7ff338b7c27" providerId="ADAL" clId="{E2DEBC24-5154-45D4-9901-BB3BF7971671}" dt="2020-05-04T13:11:53.305" v="295" actId="20577"/>
          <ac:spMkLst>
            <pc:docMk/>
            <pc:sldMk cId="2771731663" sldId="1122"/>
            <ac:spMk id="11" creationId="{0F445B3A-9264-43EB-850C-DBB3CCDFFDFD}"/>
          </ac:spMkLst>
        </pc:spChg>
      </pc:sldChg>
      <pc:sldChg chg="modSp mod">
        <pc:chgData name="Maria Nimvik Stern" userId="3ba40a3e-715b-47c5-8130-f7ff338b7c27" providerId="ADAL" clId="{E2DEBC24-5154-45D4-9901-BB3BF7971671}" dt="2020-05-04T12:49:34.499" v="218" actId="2711"/>
        <pc:sldMkLst>
          <pc:docMk/>
          <pc:sldMk cId="2451870599" sldId="1123"/>
        </pc:sldMkLst>
        <pc:spChg chg="mod">
          <ac:chgData name="Maria Nimvik Stern" userId="3ba40a3e-715b-47c5-8130-f7ff338b7c27" providerId="ADAL" clId="{E2DEBC24-5154-45D4-9901-BB3BF7971671}" dt="2020-05-04T12:49:34.499" v="218" actId="2711"/>
          <ac:spMkLst>
            <pc:docMk/>
            <pc:sldMk cId="2451870599" sldId="1123"/>
            <ac:spMk id="21" creationId="{6B7DD820-566B-4FCD-BEEC-22669939FB65}"/>
          </ac:spMkLst>
        </pc:spChg>
      </pc:sldChg>
      <pc:sldChg chg="addSp modSp mod">
        <pc:chgData name="Maria Nimvik Stern" userId="3ba40a3e-715b-47c5-8130-f7ff338b7c27" providerId="ADAL" clId="{E2DEBC24-5154-45D4-9901-BB3BF7971671}" dt="2020-05-04T12:50:18.821" v="222" actId="167"/>
        <pc:sldMkLst>
          <pc:docMk/>
          <pc:sldMk cId="756699544" sldId="1124"/>
        </pc:sldMkLst>
        <pc:spChg chg="add ord">
          <ac:chgData name="Maria Nimvik Stern" userId="3ba40a3e-715b-47c5-8130-f7ff338b7c27" providerId="ADAL" clId="{E2DEBC24-5154-45D4-9901-BB3BF7971671}" dt="2020-05-04T12:50:18.821" v="222" actId="167"/>
          <ac:spMkLst>
            <pc:docMk/>
            <pc:sldMk cId="756699544" sldId="1124"/>
            <ac:spMk id="7" creationId="{8310A7D5-6DB6-4946-BAE6-8A74DC524143}"/>
          </ac:spMkLst>
        </pc:spChg>
        <pc:spChg chg="mod">
          <ac:chgData name="Maria Nimvik Stern" userId="3ba40a3e-715b-47c5-8130-f7ff338b7c27" providerId="ADAL" clId="{E2DEBC24-5154-45D4-9901-BB3BF7971671}" dt="2020-05-04T12:50:07.049" v="220" actId="113"/>
          <ac:spMkLst>
            <pc:docMk/>
            <pc:sldMk cId="756699544" sldId="1124"/>
            <ac:spMk id="11" creationId="{0F445B3A-9264-43EB-850C-DBB3CCDFFDFD}"/>
          </ac:spMkLst>
        </pc:spChg>
      </pc:sldChg>
      <pc:sldChg chg="del">
        <pc:chgData name="Maria Nimvik Stern" userId="3ba40a3e-715b-47c5-8130-f7ff338b7c27" providerId="ADAL" clId="{E2DEBC24-5154-45D4-9901-BB3BF7971671}" dt="2020-05-04T13:04:20.996" v="286" actId="47"/>
        <pc:sldMkLst>
          <pc:docMk/>
          <pc:sldMk cId="3200281190" sldId="11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2F3B-169E-4C23-85DC-522121BD0CC9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1E38-F24F-4087-9216-A6B386DAE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94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071BE-2277-4380-8F87-0C0C19F07BE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8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071BE-2277-4380-8F87-0C0C19F07BE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1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72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071BE-2277-4380-8F87-0C0C19F07BE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14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071BE-2277-4380-8F87-0C0C19F07BE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87F91-4EEE-4DBB-8166-0FB8AC87D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87E82F-3EA0-4128-9029-0F3E7EADC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0AF95E-FFAE-47FB-BAC8-690963E6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D63988-D247-4D5C-82C3-88091F21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D4150E-B5E2-4CB0-999A-90B5CA04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2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83505-0B90-4D43-8147-F701BFBF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FAF70D5-CCE2-4E64-A232-4749CA965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686F02-7F0A-4702-945E-8DEE68EC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53E8C1-C12E-4E69-9080-2301E720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2CE10F-39F9-4A0E-B497-086612C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5BD0D7-1616-4C61-BED2-A53A2A01B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90C26B-CD3D-49E6-8F17-F2F8AEE0B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7E65D4-C016-4F2E-806A-CDBB19B9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7DB2C-312C-4A9C-84AE-38E89D6B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6B64F0-111B-4AD9-9816-5F0C6D2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1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E28B8F-CC60-4EFC-AFCD-28CDE9D5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54D43-0E33-4A04-9F6D-C5841F88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10FD34-D685-466A-AC23-53DBE1E7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BE93D6-45E1-4F3B-8F7F-C4A8FD19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9C90C-E031-41EE-8810-04CC5C15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1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11941E-FBFA-4322-BC6C-F7EB21BA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824487-5F1E-44D7-ADAC-C0CDBF5B3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4D16D2-B572-4B5F-B0C2-364C2FD1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58616A-16E5-41EB-9CF0-9386307C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AD5AF0-B9C4-44DD-A4F0-9DADF590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09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8FCE8-65A8-4DF0-9D8F-D5BEB2C1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BBFEF9-8438-4A17-A37B-77070F16C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BD48AD-9D17-4F25-91E6-6C3FDDA32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B34485-EFCD-440F-B34B-C4A70DE6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3ABEDF-6902-4937-839E-C909442C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CE85D3-9910-44DA-8044-CB9226E3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60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5F808-54B7-46CC-BF3A-F5FB1CDB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36895C-251B-4FBB-A057-2D58C97F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DD45BF-060D-4E63-8343-8CB684AA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F09C4B-9833-44C0-A6E4-23C261366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74405D9-D4D1-40F9-91E8-5F691B894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B6CECF-EBB5-4711-BC2D-A958C173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A94EB46-F2B2-4DBA-8255-C3F0F7B3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00B8E9A-23A2-412D-AC77-958ABAB1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80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99BA6-F793-4C3F-9D28-EAE30CC9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1C7161-289B-4B16-814F-BFFD9BBC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8CD733-4942-4FF7-A443-FE3E3859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9C9799-C0E9-48EE-9CE0-AAA9C721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40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0040086-1216-46F1-A214-8F2CB4B9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C0AE65-7176-4798-8EDF-E6FEFC2A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B59D4D-F126-40EB-9505-C391BE13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7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94385A-E9F5-47C8-9B09-869DCEC7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3B9BF-80F1-4519-BB89-7134083F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DCB01C-24B8-4501-811E-EA217AC33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37AB87-EC57-4231-B182-74BF5E4C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6B015D-A278-410C-AABB-95A82008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BA44FC-966A-4713-98E4-F36ABA99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96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79CD1-ED33-40FE-B577-315FFE1A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EA3DD6D-7494-4E9D-B290-105BDD46F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2A611D-1BD1-4EF0-B377-E12A6060B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AD2484-AE5A-4DA9-8E39-2BF9353E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549637-A19D-4DEE-880A-6BB0F1BC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7CF7E9-B1AB-499C-BB45-44D68520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0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AC8B7F7-A3D9-4DDA-85E1-0CE71FFC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F445BD-D3A8-4D3A-87C7-75C1C1A8A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C392C0-E8DE-4C5D-A6C4-DA5BBEEA7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69E5-3155-4E96-8CE8-CBA980D8E72E}" type="datetimeFigureOut">
              <a:rPr lang="sv-SE" smtClean="0"/>
              <a:t>2020-08-19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CBA6EF-55EC-438F-A733-8C6F5C6C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B82884-9603-4A2F-B0CD-4A147A6CF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CEB3-3D31-4489-8537-98FE695F26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53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2" y="0"/>
            <a:ext cx="12192001" cy="5644671"/>
          </a:xfrm>
          <a:prstGeom prst="rect">
            <a:avLst/>
          </a:prstGeom>
          <a:solidFill>
            <a:srgbClr val="EEF8E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sv-SE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5CF755-085A-46BB-A120-4DB5EF79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22800"/>
            <a:ext cx="6582481" cy="167784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7C22E0C-39D5-4458-BA0E-24FD7DE4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3681"/>
            <a:ext cx="5734192" cy="159099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693C849-FD84-40AF-8603-8D8455C1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802" y="3022799"/>
            <a:ext cx="7432340" cy="2621872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6D5C2D3-5F8B-46D1-ABCD-11404E28DCE9}"/>
              </a:ext>
            </a:extLst>
          </p:cNvPr>
          <p:cNvCxnSpPr/>
          <p:nvPr/>
        </p:nvCxnSpPr>
        <p:spPr>
          <a:xfrm>
            <a:off x="-1" y="2963889"/>
            <a:ext cx="12182141" cy="7251"/>
          </a:xfrm>
          <a:prstGeom prst="line">
            <a:avLst/>
          </a:prstGeom>
          <a:ln w="101600" cmpd="thinThick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6A6A3F33-83B9-4274-B239-BE726550CA79}"/>
              </a:ext>
            </a:extLst>
          </p:cNvPr>
          <p:cNvSpPr txBox="1"/>
          <p:nvPr/>
        </p:nvSpPr>
        <p:spPr>
          <a:xfrm>
            <a:off x="857721" y="1128002"/>
            <a:ext cx="550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sv-SE" sz="4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Storregional godsstrategi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948ACA-4641-436B-B0C1-DF399C5C1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1" y="5984875"/>
            <a:ext cx="126862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A456E2A-4F62-4253-A830-193904AA14CD}"/>
              </a:ext>
            </a:extLst>
          </p:cNvPr>
          <p:cNvSpPr/>
          <p:nvPr/>
        </p:nvSpPr>
        <p:spPr>
          <a:xfrm>
            <a:off x="0" y="3"/>
            <a:ext cx="12192000" cy="5600700"/>
          </a:xfrm>
          <a:prstGeom prst="rect">
            <a:avLst/>
          </a:prstGeom>
          <a:solidFill>
            <a:srgbClr val="EEF8E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sv-SE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Bildobjekt 6" descr="En bild som visar utomhus, spår, tåg, gräs&#10;&#10;Automatiskt genererad beskrivning">
            <a:extLst>
              <a:ext uri="{FF2B5EF4-FFF2-40B4-BE49-F238E27FC236}">
                <a16:creationId xmlns:a16="http://schemas.microsoft.com/office/drawing/2014/main" id="{8E0038A5-0465-4076-BBAF-74CDAA5A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/>
          <a:stretch/>
        </p:blipFill>
        <p:spPr>
          <a:xfrm>
            <a:off x="2900788" y="3876234"/>
            <a:ext cx="2973868" cy="204394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F445B3A-9264-43EB-850C-DBB3CCDFFDFD}"/>
              </a:ext>
            </a:extLst>
          </p:cNvPr>
          <p:cNvSpPr txBox="1"/>
          <p:nvPr/>
        </p:nvSpPr>
        <p:spPr>
          <a:xfrm>
            <a:off x="653752" y="459377"/>
            <a:ext cx="9750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Bildobjekt 12" descr="En bild som visar natur, berg, utomhus, vatten&#10;&#10;Automatiskt genererad beskrivning">
            <a:extLst>
              <a:ext uri="{FF2B5EF4-FFF2-40B4-BE49-F238E27FC236}">
                <a16:creationId xmlns:a16="http://schemas.microsoft.com/office/drawing/2014/main" id="{CD882040-681C-4E59-99D5-3A2AB8849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5507"/>
          <a:stretch/>
        </p:blipFill>
        <p:spPr>
          <a:xfrm>
            <a:off x="560436" y="3866414"/>
            <a:ext cx="2781720" cy="205376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35" y="3876234"/>
            <a:ext cx="3060640" cy="20488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55" y="3871323"/>
            <a:ext cx="2731811" cy="204885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17" y="1073679"/>
            <a:ext cx="4190158" cy="2804982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6BBDEC3-2C88-4505-8922-371E74530403}"/>
              </a:ext>
            </a:extLst>
          </p:cNvPr>
          <p:cNvSpPr txBox="1">
            <a:spLocks/>
          </p:cNvSpPr>
          <p:nvPr/>
        </p:nvSpPr>
        <p:spPr>
          <a:xfrm>
            <a:off x="552725" y="1705872"/>
            <a:ext cx="5363255" cy="209982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sz="2000" dirty="0"/>
              <a:t>6 politikerträffar</a:t>
            </a:r>
          </a:p>
          <a:p>
            <a:pPr marL="285750" indent="-285750"/>
            <a:r>
              <a:rPr lang="sv-SE" sz="2000" dirty="0"/>
              <a:t>10 beredningsmöten med tjänstepersoner</a:t>
            </a:r>
          </a:p>
          <a:p>
            <a:pPr marL="285750" indent="-285750"/>
            <a:r>
              <a:rPr lang="sv-SE" sz="2000" dirty="0"/>
              <a:t>3 studiebesök</a:t>
            </a:r>
          </a:p>
          <a:p>
            <a:pPr marL="285750" indent="-285750"/>
            <a:r>
              <a:rPr lang="sv-SE" sz="2000" dirty="0"/>
              <a:t>2 samrådsmöten med akademi och näringsliv</a:t>
            </a:r>
          </a:p>
          <a:p>
            <a:pPr lvl="1"/>
            <a:endParaRPr lang="sv-SE" sz="2000" dirty="0">
              <a:latin typeface="+mn-lt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E544F5F-3236-49E1-AE69-75FC42B1B323}"/>
              </a:ext>
            </a:extLst>
          </p:cNvPr>
          <p:cNvSpPr txBox="1"/>
          <p:nvPr/>
        </p:nvSpPr>
        <p:spPr>
          <a:xfrm>
            <a:off x="604051" y="403225"/>
            <a:ext cx="1062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Arbetet med godsstrategin 2019-2020</a:t>
            </a:r>
            <a:endParaRPr lang="sv-S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499023-C341-4E9F-B7B2-4D2A9E1889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1" y="5984875"/>
            <a:ext cx="126862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4782D1-5C2D-4203-A632-9E9A1DAC0CD8}"/>
              </a:ext>
            </a:extLst>
          </p:cNvPr>
          <p:cNvSpPr/>
          <p:nvPr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EF8E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sv-SE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BB0EA51-A256-4E5B-8488-E8EDF9505A1E}"/>
              </a:ext>
            </a:extLst>
          </p:cNvPr>
          <p:cNvSpPr txBox="1">
            <a:spLocks/>
          </p:cNvSpPr>
          <p:nvPr/>
        </p:nvSpPr>
        <p:spPr>
          <a:xfrm>
            <a:off x="646019" y="1371516"/>
            <a:ext cx="8746209" cy="444774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latin typeface="+mn-lt"/>
              </a:rPr>
              <a:t>Åtagande i Systemanalys 2016</a:t>
            </a:r>
          </a:p>
          <a:p>
            <a:r>
              <a:rPr lang="sv-SE" sz="2000" b="1" dirty="0">
                <a:latin typeface="+mn-lt"/>
              </a:rPr>
              <a:t>Delrapport 2018 </a:t>
            </a:r>
            <a:r>
              <a:rPr lang="sv-SE" sz="2000" dirty="0">
                <a:latin typeface="+mn-lt"/>
              </a:rPr>
              <a:t>– mål, nuläge och utmaningar</a:t>
            </a:r>
          </a:p>
          <a:p>
            <a:pPr lvl="1"/>
            <a:r>
              <a:rPr lang="sv-SE" sz="2000" dirty="0">
                <a:latin typeface="+mn-lt"/>
              </a:rPr>
              <a:t>Växande flöden på redan överbelastade system</a:t>
            </a:r>
          </a:p>
          <a:p>
            <a:pPr lvl="1"/>
            <a:r>
              <a:rPr lang="sv-SE" sz="2000" dirty="0">
                <a:latin typeface="+mn-lt"/>
              </a:rPr>
              <a:t>Bristande hållbarhet</a:t>
            </a:r>
          </a:p>
          <a:p>
            <a:pPr lvl="1"/>
            <a:r>
              <a:rPr lang="sv-SE" sz="2000" dirty="0">
                <a:latin typeface="+mn-lt"/>
              </a:rPr>
              <a:t>Hinder för överflyttning av gods</a:t>
            </a:r>
          </a:p>
          <a:p>
            <a:pPr lvl="1"/>
            <a:r>
              <a:rPr lang="sv-SE" sz="2000" dirty="0">
                <a:latin typeface="+mn-lt"/>
              </a:rPr>
              <a:t>Omställning av vägtransporterna</a:t>
            </a:r>
          </a:p>
          <a:p>
            <a:pPr lvl="1"/>
            <a:r>
              <a:rPr lang="sv-SE" sz="2000" dirty="0">
                <a:latin typeface="+mn-lt"/>
              </a:rPr>
              <a:t>Lågt kapacitetsutnyttjande</a:t>
            </a:r>
          </a:p>
          <a:p>
            <a:pPr lvl="1"/>
            <a:r>
              <a:rPr lang="sv-SE" sz="2000" dirty="0">
                <a:latin typeface="+mn-lt"/>
              </a:rPr>
              <a:t>Marknader i förändring</a:t>
            </a:r>
          </a:p>
          <a:p>
            <a:pPr lvl="1"/>
            <a:r>
              <a:rPr lang="sv-SE" sz="2000" dirty="0">
                <a:latin typeface="+mn-lt"/>
              </a:rPr>
              <a:t>Finansiella och regulatoriska begränsningar</a:t>
            </a:r>
          </a:p>
          <a:p>
            <a:pPr lvl="1"/>
            <a:r>
              <a:rPr lang="sv-SE" sz="2000" dirty="0">
                <a:latin typeface="+mn-lt"/>
              </a:rPr>
              <a:t>Sårbarhet och risker</a:t>
            </a:r>
          </a:p>
          <a:p>
            <a:pPr lvl="1"/>
            <a:r>
              <a:rPr lang="sv-SE" sz="2000" dirty="0">
                <a:latin typeface="+mn-lt"/>
              </a:rPr>
              <a:t>Samspel på flera nivåer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948ACA-4641-436B-B0C1-DF399C5C1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1" y="5984875"/>
            <a:ext cx="1268620" cy="4699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621A278-3E06-4A88-9685-3E06FBAB7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21" y="2011983"/>
            <a:ext cx="3025864" cy="4207842"/>
          </a:xfrm>
          <a:prstGeom prst="rect">
            <a:avLst/>
          </a:prstGeom>
        </p:spPr>
      </p:pic>
      <p:pic>
        <p:nvPicPr>
          <p:cNvPr id="6" name="Bildobjekt 5" descr="En bild som visar leksak&#10;&#10;Automatiskt genererad beskrivning">
            <a:extLst>
              <a:ext uri="{FF2B5EF4-FFF2-40B4-BE49-F238E27FC236}">
                <a16:creationId xmlns:a16="http://schemas.microsoft.com/office/drawing/2014/main" id="{367C2820-E15C-4DAC-945B-451772A2C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490">
            <a:off x="6789518" y="2349056"/>
            <a:ext cx="2518968" cy="36385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76EC844-65B9-4264-9C35-767F8971DA97}"/>
              </a:ext>
            </a:extLst>
          </p:cNvPr>
          <p:cNvSpPr txBox="1"/>
          <p:nvPr/>
        </p:nvSpPr>
        <p:spPr>
          <a:xfrm>
            <a:off x="604051" y="403225"/>
            <a:ext cx="1062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Storregional godsstrategi – Bakgrund och delrapport</a:t>
            </a:r>
            <a:endParaRPr lang="sv-S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1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66EE7DC-CB61-4D09-9A5A-698CCFCAD906}"/>
              </a:ext>
            </a:extLst>
          </p:cNvPr>
          <p:cNvSpPr/>
          <p:nvPr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EF8E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sv-SE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F445B3A-9264-43EB-850C-DBB3CCDFFDFD}"/>
              </a:ext>
            </a:extLst>
          </p:cNvPr>
          <p:cNvSpPr txBox="1"/>
          <p:nvPr/>
        </p:nvSpPr>
        <p:spPr>
          <a:xfrm>
            <a:off x="604051" y="403225"/>
            <a:ext cx="91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Godsstrategin – Övergripande innehåll</a:t>
            </a:r>
            <a:endParaRPr lang="sv-S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CC3D8B8-3D4A-4D1E-A116-DDC07DC07102}"/>
              </a:ext>
            </a:extLst>
          </p:cNvPr>
          <p:cNvSpPr txBox="1">
            <a:spLocks/>
          </p:cNvSpPr>
          <p:nvPr/>
        </p:nvSpPr>
        <p:spPr>
          <a:xfrm>
            <a:off x="223411" y="1217035"/>
            <a:ext cx="10664818" cy="462187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sv-SE" dirty="0">
                <a:latin typeface="+mn-lt"/>
              </a:rPr>
              <a:t>Kort sammanfattning av delrapporten om mål, nuläge och utmaningar (2018)</a:t>
            </a:r>
          </a:p>
          <a:p>
            <a:pPr lvl="1"/>
            <a:r>
              <a:rPr lang="sv-SE" dirty="0">
                <a:latin typeface="+mn-lt"/>
              </a:rPr>
              <a:t>Strategier och åtgärder:</a:t>
            </a:r>
          </a:p>
          <a:p>
            <a:pPr lvl="2"/>
            <a:r>
              <a:rPr lang="sv-SE" sz="2400" dirty="0">
                <a:latin typeface="+mn-lt"/>
              </a:rPr>
              <a:t>Övergripande prioriteringar</a:t>
            </a:r>
          </a:p>
          <a:p>
            <a:pPr marL="914377" lvl="2" indent="0">
              <a:buNone/>
            </a:pPr>
            <a:r>
              <a:rPr lang="sv-SE" sz="2400" dirty="0">
                <a:latin typeface="+mn-lt"/>
              </a:rPr>
              <a:t>A. Samverkan för en ledande internationell logistikregion</a:t>
            </a:r>
          </a:p>
          <a:p>
            <a:pPr marL="914377" lvl="2" indent="0">
              <a:buNone/>
            </a:pPr>
            <a:r>
              <a:rPr lang="sv-SE" sz="2400" dirty="0">
                <a:latin typeface="+mn-lt"/>
              </a:rPr>
              <a:t>B. Effektiv och hållbar struktur med noder och länkar</a:t>
            </a:r>
          </a:p>
          <a:p>
            <a:pPr marL="914377" lvl="2" indent="0">
              <a:buNone/>
            </a:pPr>
            <a:r>
              <a:rPr lang="sv-SE" sz="2400" dirty="0">
                <a:latin typeface="+mn-lt"/>
              </a:rPr>
              <a:t>C. Minskad miljö- och klimatpåverkan</a:t>
            </a:r>
          </a:p>
          <a:p>
            <a:pPr marL="914377" lvl="2" indent="0">
              <a:buNone/>
            </a:pPr>
            <a:r>
              <a:rPr lang="sv-SE" sz="2400" dirty="0">
                <a:latin typeface="+mn-lt"/>
              </a:rPr>
              <a:t>D. Transporter i både stad och land</a:t>
            </a:r>
          </a:p>
          <a:p>
            <a:pPr marL="914377" lvl="2" indent="0">
              <a:buNone/>
            </a:pPr>
            <a:endParaRPr lang="sv-SE" sz="2400" dirty="0">
              <a:latin typeface="+mn-lt"/>
            </a:endParaRPr>
          </a:p>
          <a:p>
            <a:pPr marL="914377" lvl="2" indent="0">
              <a:buNone/>
            </a:pPr>
            <a:r>
              <a:rPr lang="sv-SE" sz="2400" dirty="0">
                <a:latin typeface="+mn-lt"/>
              </a:rPr>
              <a:t>Totalt 26 åtgärder och 10 indikatorer</a:t>
            </a:r>
          </a:p>
          <a:p>
            <a:pPr marL="914377" lvl="2" indent="0">
              <a:buNone/>
            </a:pPr>
            <a:endParaRPr lang="sv-SE" sz="15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377" lvl="2" indent="0">
              <a:buNone/>
            </a:pPr>
            <a:endParaRPr lang="sv-SE" sz="1500" dirty="0"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948ACA-4641-436B-B0C1-DF399C5C1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1" y="5984875"/>
            <a:ext cx="1268620" cy="4699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BB08DA9-D5D4-4A63-9C77-5127BF87DC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37" y="1871112"/>
            <a:ext cx="3360298" cy="4239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26A69DBF-2B06-4137-8355-D1150FD32208}"/>
              </a:ext>
            </a:extLst>
          </p:cNvPr>
          <p:cNvSpPr txBox="1"/>
          <p:nvPr/>
        </p:nvSpPr>
        <p:spPr>
          <a:xfrm>
            <a:off x="8442037" y="6219825"/>
            <a:ext cx="2555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över framtida regionalt strategisk </a:t>
            </a:r>
          </a:p>
          <a:p>
            <a:r>
              <a:rPr lang="sv-SE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godsstuktur - viktiga stråk och noder 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1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310A7D5-6DB6-4946-BAE6-8A74DC524143}"/>
              </a:ext>
            </a:extLst>
          </p:cNvPr>
          <p:cNvSpPr/>
          <p:nvPr/>
        </p:nvSpPr>
        <p:spPr>
          <a:xfrm>
            <a:off x="0" y="-1"/>
            <a:ext cx="12192000" cy="5495003"/>
          </a:xfrm>
          <a:prstGeom prst="rect">
            <a:avLst/>
          </a:prstGeom>
          <a:solidFill>
            <a:srgbClr val="EEF8E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sv-SE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F445B3A-9264-43EB-850C-DBB3CCDFFDFD}"/>
              </a:ext>
            </a:extLst>
          </p:cNvPr>
          <p:cNvSpPr txBox="1"/>
          <p:nvPr/>
        </p:nvSpPr>
        <p:spPr>
          <a:xfrm>
            <a:off x="731496" y="304835"/>
            <a:ext cx="11460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Fortsatt arbete: Mot ett storregionalt godstransportråd</a:t>
            </a:r>
            <a:endParaRPr lang="sv-SE" sz="3600" b="1" dirty="0">
              <a:cs typeface="Calibri" panose="020F0502020204030204" pitchFamily="34" charset="0"/>
            </a:endParaRPr>
          </a:p>
          <a:p>
            <a:endParaRPr lang="sv-SE" sz="3600" dirty="0">
              <a:latin typeface="+mj-lt"/>
            </a:endParaRPr>
          </a:p>
          <a:p>
            <a:endParaRPr lang="sv-SE" sz="3600" dirty="0">
              <a:latin typeface="+mj-lt"/>
            </a:endParaRPr>
          </a:p>
          <a:p>
            <a:endParaRPr lang="sv-SE" sz="3600" dirty="0">
              <a:latin typeface="+mj-lt"/>
            </a:endParaRPr>
          </a:p>
          <a:p>
            <a:endParaRPr lang="sv-SE" dirty="0"/>
          </a:p>
          <a:p>
            <a:endParaRPr lang="sv-SE" dirty="0"/>
          </a:p>
          <a:p>
            <a:endParaRPr lang="sv-S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A480DE4-8193-4FF3-B1F0-2FFCD70A9EB8}"/>
              </a:ext>
            </a:extLst>
          </p:cNvPr>
          <p:cNvSpPr txBox="1">
            <a:spLocks/>
          </p:cNvSpPr>
          <p:nvPr/>
        </p:nvSpPr>
        <p:spPr>
          <a:xfrm>
            <a:off x="731496" y="1198359"/>
            <a:ext cx="10536868" cy="366117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latin typeface="+mn-lt"/>
              </a:rPr>
              <a:t>Ett storregionalt godstransportråd tar ansvar för en stor del av aktiviteterna </a:t>
            </a:r>
          </a:p>
          <a:p>
            <a:r>
              <a:rPr lang="sv-SE" sz="2400" dirty="0">
                <a:latin typeface="+mn-lt"/>
              </a:rPr>
              <a:t>Mälardalsrådet plattform för samordning av arbetet i det storregionala godstransportrådet i nära samarbete med Trafikverket, regionerna, kommunerna, näringsliv osv.</a:t>
            </a:r>
          </a:p>
          <a:p>
            <a:r>
              <a:rPr lang="sv-SE" sz="2400" dirty="0">
                <a:latin typeface="+mn-lt"/>
              </a:rPr>
              <a:t>Strategin följs upp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948ACA-4641-436B-B0C1-DF399C5C1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1" y="5984875"/>
            <a:ext cx="1268620" cy="469900"/>
          </a:xfrm>
          <a:prstGeom prst="rect">
            <a:avLst/>
          </a:prstGeom>
        </p:spPr>
      </p:pic>
      <p:pic>
        <p:nvPicPr>
          <p:cNvPr id="6" name="Bildobjekt 5" descr="En bild som visar person, utomhus, grupp, stående&#10;&#10;Automatiskt genererad beskrivning">
            <a:extLst>
              <a:ext uri="{FF2B5EF4-FFF2-40B4-BE49-F238E27FC236}">
                <a16:creationId xmlns:a16="http://schemas.microsoft.com/office/drawing/2014/main" id="{DAA76D96-115E-4970-A6C9-C894B8EBC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67" y="2854037"/>
            <a:ext cx="6156983" cy="34633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9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84" y="2139696"/>
            <a:ext cx="6961632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9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CEC6C3CCE8944CA16816CE112B51D4" ma:contentTypeVersion="12" ma:contentTypeDescription="Skapa ett nytt dokument." ma:contentTypeScope="" ma:versionID="0d145717aa1863a3d97e3553a523f9d8">
  <xsd:schema xmlns:xsd="http://www.w3.org/2001/XMLSchema" xmlns:xs="http://www.w3.org/2001/XMLSchema" xmlns:p="http://schemas.microsoft.com/office/2006/metadata/properties" xmlns:ns2="7313c66d-1532-40a1-a83c-5a74a3dfc9f3" xmlns:ns3="1adea885-05fe-4c75-8d38-8f548ce45bee" targetNamespace="http://schemas.microsoft.com/office/2006/metadata/properties" ma:root="true" ma:fieldsID="53dae7cea450638d5975d3a13e3b4dcb" ns2:_="" ns3:_="">
    <xsd:import namespace="7313c66d-1532-40a1-a83c-5a74a3dfc9f3"/>
    <xsd:import namespace="1adea885-05fe-4c75-8d38-8f548ce45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3c66d-1532-40a1-a83c-5a74a3dfc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ea885-05fe-4c75-8d38-8f548ce45b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dea885-05fe-4c75-8d38-8f548ce45bee">
      <UserInfo>
        <DisplayName>Maria Nimvik Stern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412D5F4-2AB7-4348-BF1E-F28882D59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D190C-491A-4D64-88D5-DCA3FD0C8D72}">
  <ds:schemaRefs>
    <ds:schemaRef ds:uri="1adea885-05fe-4c75-8d38-8f548ce45bee"/>
    <ds:schemaRef ds:uri="7313c66d-1532-40a1-a83c-5a74a3dfc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8622A0-6400-4DE3-818C-D77BEED574ED}">
  <ds:schemaRefs>
    <ds:schemaRef ds:uri="1adea885-05fe-4c75-8d38-8f548ce45bee"/>
    <ds:schemaRef ds:uri="7313c66d-1532-40a1-a83c-5a74a3dfc9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191</Words>
  <Application>Microsoft Office PowerPoint</Application>
  <PresentationFormat>Bredbild</PresentationFormat>
  <Paragraphs>47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Regular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Hjelm</dc:creator>
  <cp:lastModifiedBy>Johan Hjelm</cp:lastModifiedBy>
  <cp:revision>8</cp:revision>
  <dcterms:created xsi:type="dcterms:W3CDTF">2020-02-12T15:01:53Z</dcterms:created>
  <dcterms:modified xsi:type="dcterms:W3CDTF">2020-08-19T11:53:01Z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0x01010009CEC6C3CCE8944CA16816CE112B51D4</vt:lpwstr>
  </property>
</Properties>
</file>